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7" r:id="rId3"/>
    <p:sldId id="262" r:id="rId4"/>
    <p:sldId id="263" r:id="rId5"/>
    <p:sldId id="264" r:id="rId6"/>
    <p:sldId id="26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883" autoAdjust="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0668C5-9CC3-4133-8A91-331017CCFF70}" type="datetimeFigureOut">
              <a:rPr lang="en-GB" smtClean="0"/>
              <a:t>13/10/2021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E2D47D-C8EB-42C0-8145-F1EB594A636B}" type="slidenum">
              <a:rPr lang="en-GB" smtClean="0"/>
              <a:t>‹#›</a:t>
            </a:fld>
            <a:endParaRPr lang="en-GB"/>
          </a:p>
        </p:txBody>
      </p:sp>
    </p:spTree>
    <p:extLst>
      <p:ext uri="{BB962C8B-B14F-4D97-AF65-F5344CB8AC3E}">
        <p14:creationId xmlns:p14="http://schemas.microsoft.com/office/powerpoint/2010/main" val="1256324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AE2D47D-C8EB-42C0-8145-F1EB594A636B}" type="slidenum">
              <a:rPr lang="en-GB" smtClean="0"/>
              <a:t>1</a:t>
            </a:fld>
            <a:endParaRPr lang="en-GB"/>
          </a:p>
        </p:txBody>
      </p:sp>
    </p:spTree>
    <p:extLst>
      <p:ext uri="{BB962C8B-B14F-4D97-AF65-F5344CB8AC3E}">
        <p14:creationId xmlns:p14="http://schemas.microsoft.com/office/powerpoint/2010/main" val="2442373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AE2D47D-C8EB-42C0-8145-F1EB594A636B}" type="slidenum">
              <a:rPr lang="en-GB" smtClean="0"/>
              <a:t>2</a:t>
            </a:fld>
            <a:endParaRPr lang="en-GB"/>
          </a:p>
        </p:txBody>
      </p:sp>
    </p:spTree>
    <p:extLst>
      <p:ext uri="{BB962C8B-B14F-4D97-AF65-F5344CB8AC3E}">
        <p14:creationId xmlns:p14="http://schemas.microsoft.com/office/powerpoint/2010/main" val="1064993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AE2D47D-C8EB-42C0-8145-F1EB594A636B}" type="slidenum">
              <a:rPr lang="en-GB" smtClean="0"/>
              <a:t>3</a:t>
            </a:fld>
            <a:endParaRPr lang="en-GB"/>
          </a:p>
        </p:txBody>
      </p:sp>
    </p:spTree>
    <p:extLst>
      <p:ext uri="{BB962C8B-B14F-4D97-AF65-F5344CB8AC3E}">
        <p14:creationId xmlns:p14="http://schemas.microsoft.com/office/powerpoint/2010/main" val="3705409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AE2D47D-C8EB-42C0-8145-F1EB594A636B}" type="slidenum">
              <a:rPr lang="en-GB" smtClean="0"/>
              <a:t>4</a:t>
            </a:fld>
            <a:endParaRPr lang="en-GB"/>
          </a:p>
        </p:txBody>
      </p:sp>
    </p:spTree>
    <p:extLst>
      <p:ext uri="{BB962C8B-B14F-4D97-AF65-F5344CB8AC3E}">
        <p14:creationId xmlns:p14="http://schemas.microsoft.com/office/powerpoint/2010/main" val="3457006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AE2D47D-C8EB-42C0-8145-F1EB594A636B}" type="slidenum">
              <a:rPr lang="en-GB" smtClean="0"/>
              <a:t>5</a:t>
            </a:fld>
            <a:endParaRPr lang="en-GB"/>
          </a:p>
        </p:txBody>
      </p:sp>
    </p:spTree>
    <p:extLst>
      <p:ext uri="{BB962C8B-B14F-4D97-AF65-F5344CB8AC3E}">
        <p14:creationId xmlns:p14="http://schemas.microsoft.com/office/powerpoint/2010/main" val="795574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AE2D47D-C8EB-42C0-8145-F1EB594A636B}" type="slidenum">
              <a:rPr lang="en-GB" smtClean="0"/>
              <a:t>6</a:t>
            </a:fld>
            <a:endParaRPr lang="en-GB"/>
          </a:p>
        </p:txBody>
      </p:sp>
    </p:spTree>
    <p:extLst>
      <p:ext uri="{BB962C8B-B14F-4D97-AF65-F5344CB8AC3E}">
        <p14:creationId xmlns:p14="http://schemas.microsoft.com/office/powerpoint/2010/main" val="1161525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FE4DD-A6D2-4AE8-B9EF-60E6995F296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25F4EFE-F6E4-432D-99CF-1460470AA8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2E985FD-7C3E-41CC-87D4-01F7F244C183}"/>
              </a:ext>
            </a:extLst>
          </p:cNvPr>
          <p:cNvSpPr>
            <a:spLocks noGrp="1"/>
          </p:cNvSpPr>
          <p:nvPr>
            <p:ph type="dt" sz="half" idx="10"/>
          </p:nvPr>
        </p:nvSpPr>
        <p:spPr/>
        <p:txBody>
          <a:bodyPr/>
          <a:lstStyle/>
          <a:p>
            <a:fld id="{9B7AA5B8-8C02-4A30-8404-B8D2153A0EBC}" type="datetimeFigureOut">
              <a:rPr lang="en-GB" smtClean="0"/>
              <a:t>13/10/2021</a:t>
            </a:fld>
            <a:endParaRPr lang="en-GB"/>
          </a:p>
        </p:txBody>
      </p:sp>
      <p:sp>
        <p:nvSpPr>
          <p:cNvPr id="5" name="Footer Placeholder 4">
            <a:extLst>
              <a:ext uri="{FF2B5EF4-FFF2-40B4-BE49-F238E27FC236}">
                <a16:creationId xmlns:a16="http://schemas.microsoft.com/office/drawing/2014/main" id="{CE366136-895C-4554-89A9-4F69E40116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8417D5-88EA-4EF4-92DD-9B29F661F456}"/>
              </a:ext>
            </a:extLst>
          </p:cNvPr>
          <p:cNvSpPr>
            <a:spLocks noGrp="1"/>
          </p:cNvSpPr>
          <p:nvPr>
            <p:ph type="sldNum" sz="quarter" idx="12"/>
          </p:nvPr>
        </p:nvSpPr>
        <p:spPr/>
        <p:txBody>
          <a:bodyPr/>
          <a:lstStyle/>
          <a:p>
            <a:fld id="{C07E16EB-968E-4318-A309-6F62A37CEBC2}" type="slidenum">
              <a:rPr lang="en-GB" smtClean="0"/>
              <a:t>‹#›</a:t>
            </a:fld>
            <a:endParaRPr lang="en-GB"/>
          </a:p>
        </p:txBody>
      </p:sp>
    </p:spTree>
    <p:extLst>
      <p:ext uri="{BB962C8B-B14F-4D97-AF65-F5344CB8AC3E}">
        <p14:creationId xmlns:p14="http://schemas.microsoft.com/office/powerpoint/2010/main" val="3170502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7D662-1A4B-4644-83F2-864BA1C82B1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7B11EAD-7F74-4DC2-B2B1-DEB89F0617B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9A45D99-FF4A-4C75-A58A-EB47C38EEDAE}"/>
              </a:ext>
            </a:extLst>
          </p:cNvPr>
          <p:cNvSpPr>
            <a:spLocks noGrp="1"/>
          </p:cNvSpPr>
          <p:nvPr>
            <p:ph type="dt" sz="half" idx="10"/>
          </p:nvPr>
        </p:nvSpPr>
        <p:spPr/>
        <p:txBody>
          <a:bodyPr/>
          <a:lstStyle/>
          <a:p>
            <a:fld id="{9B7AA5B8-8C02-4A30-8404-B8D2153A0EBC}" type="datetimeFigureOut">
              <a:rPr lang="en-GB" smtClean="0"/>
              <a:t>13/10/2021</a:t>
            </a:fld>
            <a:endParaRPr lang="en-GB"/>
          </a:p>
        </p:txBody>
      </p:sp>
      <p:sp>
        <p:nvSpPr>
          <p:cNvPr id="5" name="Footer Placeholder 4">
            <a:extLst>
              <a:ext uri="{FF2B5EF4-FFF2-40B4-BE49-F238E27FC236}">
                <a16:creationId xmlns:a16="http://schemas.microsoft.com/office/drawing/2014/main" id="{6D7BC8EC-8F7D-4F40-B43C-1A76FC3C10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4E12F9A-204F-4410-8E57-27AEC77A2137}"/>
              </a:ext>
            </a:extLst>
          </p:cNvPr>
          <p:cNvSpPr>
            <a:spLocks noGrp="1"/>
          </p:cNvSpPr>
          <p:nvPr>
            <p:ph type="sldNum" sz="quarter" idx="12"/>
          </p:nvPr>
        </p:nvSpPr>
        <p:spPr/>
        <p:txBody>
          <a:bodyPr/>
          <a:lstStyle/>
          <a:p>
            <a:fld id="{C07E16EB-968E-4318-A309-6F62A37CEBC2}" type="slidenum">
              <a:rPr lang="en-GB" smtClean="0"/>
              <a:t>‹#›</a:t>
            </a:fld>
            <a:endParaRPr lang="en-GB"/>
          </a:p>
        </p:txBody>
      </p:sp>
    </p:spTree>
    <p:extLst>
      <p:ext uri="{BB962C8B-B14F-4D97-AF65-F5344CB8AC3E}">
        <p14:creationId xmlns:p14="http://schemas.microsoft.com/office/powerpoint/2010/main" val="205197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D6F434-A854-45D9-8FEB-EA9AA14FB10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4A960C1-F555-4484-9435-04721108942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8BF1CD4-2CD5-4B09-BDC7-D1E9E32AFDFF}"/>
              </a:ext>
            </a:extLst>
          </p:cNvPr>
          <p:cNvSpPr>
            <a:spLocks noGrp="1"/>
          </p:cNvSpPr>
          <p:nvPr>
            <p:ph type="dt" sz="half" idx="10"/>
          </p:nvPr>
        </p:nvSpPr>
        <p:spPr/>
        <p:txBody>
          <a:bodyPr/>
          <a:lstStyle/>
          <a:p>
            <a:fld id="{9B7AA5B8-8C02-4A30-8404-B8D2153A0EBC}" type="datetimeFigureOut">
              <a:rPr lang="en-GB" smtClean="0"/>
              <a:t>13/10/2021</a:t>
            </a:fld>
            <a:endParaRPr lang="en-GB"/>
          </a:p>
        </p:txBody>
      </p:sp>
      <p:sp>
        <p:nvSpPr>
          <p:cNvPr id="5" name="Footer Placeholder 4">
            <a:extLst>
              <a:ext uri="{FF2B5EF4-FFF2-40B4-BE49-F238E27FC236}">
                <a16:creationId xmlns:a16="http://schemas.microsoft.com/office/drawing/2014/main" id="{FD175ADE-9681-430B-97F5-9935ABCD1CF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772FA6-3C9B-43FE-B567-C3BA1A794B67}"/>
              </a:ext>
            </a:extLst>
          </p:cNvPr>
          <p:cNvSpPr>
            <a:spLocks noGrp="1"/>
          </p:cNvSpPr>
          <p:nvPr>
            <p:ph type="sldNum" sz="quarter" idx="12"/>
          </p:nvPr>
        </p:nvSpPr>
        <p:spPr/>
        <p:txBody>
          <a:bodyPr/>
          <a:lstStyle/>
          <a:p>
            <a:fld id="{C07E16EB-968E-4318-A309-6F62A37CEBC2}" type="slidenum">
              <a:rPr lang="en-GB" smtClean="0"/>
              <a:t>‹#›</a:t>
            </a:fld>
            <a:endParaRPr lang="en-GB"/>
          </a:p>
        </p:txBody>
      </p:sp>
    </p:spTree>
    <p:extLst>
      <p:ext uri="{BB962C8B-B14F-4D97-AF65-F5344CB8AC3E}">
        <p14:creationId xmlns:p14="http://schemas.microsoft.com/office/powerpoint/2010/main" val="3252666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85F28-0A1A-4576-B105-A498458852E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E6AB0F9-0282-4C7C-BF27-0998940C382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1908DF3-82AE-444A-B0CC-7DE2C5ECF1C6}"/>
              </a:ext>
            </a:extLst>
          </p:cNvPr>
          <p:cNvSpPr>
            <a:spLocks noGrp="1"/>
          </p:cNvSpPr>
          <p:nvPr>
            <p:ph type="dt" sz="half" idx="10"/>
          </p:nvPr>
        </p:nvSpPr>
        <p:spPr/>
        <p:txBody>
          <a:bodyPr/>
          <a:lstStyle/>
          <a:p>
            <a:fld id="{9B7AA5B8-8C02-4A30-8404-B8D2153A0EBC}" type="datetimeFigureOut">
              <a:rPr lang="en-GB" smtClean="0"/>
              <a:t>13/10/2021</a:t>
            </a:fld>
            <a:endParaRPr lang="en-GB"/>
          </a:p>
        </p:txBody>
      </p:sp>
      <p:sp>
        <p:nvSpPr>
          <p:cNvPr id="5" name="Footer Placeholder 4">
            <a:extLst>
              <a:ext uri="{FF2B5EF4-FFF2-40B4-BE49-F238E27FC236}">
                <a16:creationId xmlns:a16="http://schemas.microsoft.com/office/drawing/2014/main" id="{6E33B91C-246A-4AA4-937A-59F126BFF17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96FF29-DEDA-47B8-8FE5-C412BD068D59}"/>
              </a:ext>
            </a:extLst>
          </p:cNvPr>
          <p:cNvSpPr>
            <a:spLocks noGrp="1"/>
          </p:cNvSpPr>
          <p:nvPr>
            <p:ph type="sldNum" sz="quarter" idx="12"/>
          </p:nvPr>
        </p:nvSpPr>
        <p:spPr/>
        <p:txBody>
          <a:bodyPr/>
          <a:lstStyle/>
          <a:p>
            <a:fld id="{C07E16EB-968E-4318-A309-6F62A37CEBC2}" type="slidenum">
              <a:rPr lang="en-GB" smtClean="0"/>
              <a:t>‹#›</a:t>
            </a:fld>
            <a:endParaRPr lang="en-GB"/>
          </a:p>
        </p:txBody>
      </p:sp>
    </p:spTree>
    <p:extLst>
      <p:ext uri="{BB962C8B-B14F-4D97-AF65-F5344CB8AC3E}">
        <p14:creationId xmlns:p14="http://schemas.microsoft.com/office/powerpoint/2010/main" val="3172629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F1FC5-AEB0-4785-A313-9D71522096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CCD8913-C024-45EF-AFEA-479B8E4A19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A68F60B-C274-4BAF-9173-2C14C554193E}"/>
              </a:ext>
            </a:extLst>
          </p:cNvPr>
          <p:cNvSpPr>
            <a:spLocks noGrp="1"/>
          </p:cNvSpPr>
          <p:nvPr>
            <p:ph type="dt" sz="half" idx="10"/>
          </p:nvPr>
        </p:nvSpPr>
        <p:spPr/>
        <p:txBody>
          <a:bodyPr/>
          <a:lstStyle/>
          <a:p>
            <a:fld id="{9B7AA5B8-8C02-4A30-8404-B8D2153A0EBC}" type="datetimeFigureOut">
              <a:rPr lang="en-GB" smtClean="0"/>
              <a:t>13/10/2021</a:t>
            </a:fld>
            <a:endParaRPr lang="en-GB"/>
          </a:p>
        </p:txBody>
      </p:sp>
      <p:sp>
        <p:nvSpPr>
          <p:cNvPr id="5" name="Footer Placeholder 4">
            <a:extLst>
              <a:ext uri="{FF2B5EF4-FFF2-40B4-BE49-F238E27FC236}">
                <a16:creationId xmlns:a16="http://schemas.microsoft.com/office/drawing/2014/main" id="{D43ED1C3-675F-47B8-8E06-C3F8F827F1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76B99F-939D-483D-B777-DF00CB518A3E}"/>
              </a:ext>
            </a:extLst>
          </p:cNvPr>
          <p:cNvSpPr>
            <a:spLocks noGrp="1"/>
          </p:cNvSpPr>
          <p:nvPr>
            <p:ph type="sldNum" sz="quarter" idx="12"/>
          </p:nvPr>
        </p:nvSpPr>
        <p:spPr/>
        <p:txBody>
          <a:bodyPr/>
          <a:lstStyle/>
          <a:p>
            <a:fld id="{C07E16EB-968E-4318-A309-6F62A37CEBC2}" type="slidenum">
              <a:rPr lang="en-GB" smtClean="0"/>
              <a:t>‹#›</a:t>
            </a:fld>
            <a:endParaRPr lang="en-GB"/>
          </a:p>
        </p:txBody>
      </p:sp>
    </p:spTree>
    <p:extLst>
      <p:ext uri="{BB962C8B-B14F-4D97-AF65-F5344CB8AC3E}">
        <p14:creationId xmlns:p14="http://schemas.microsoft.com/office/powerpoint/2010/main" val="1515656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3103D-611E-474D-8BF5-46AE5C211B7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D828BB8-D9CD-41C0-B7B0-B67B81F3407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CB60AF2-9166-487D-B39E-7530F4EF80F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F636BA0-2930-42F8-8394-92369CFB4726}"/>
              </a:ext>
            </a:extLst>
          </p:cNvPr>
          <p:cNvSpPr>
            <a:spLocks noGrp="1"/>
          </p:cNvSpPr>
          <p:nvPr>
            <p:ph type="dt" sz="half" idx="10"/>
          </p:nvPr>
        </p:nvSpPr>
        <p:spPr/>
        <p:txBody>
          <a:bodyPr/>
          <a:lstStyle/>
          <a:p>
            <a:fld id="{9B7AA5B8-8C02-4A30-8404-B8D2153A0EBC}" type="datetimeFigureOut">
              <a:rPr lang="en-GB" smtClean="0"/>
              <a:t>13/10/2021</a:t>
            </a:fld>
            <a:endParaRPr lang="en-GB"/>
          </a:p>
        </p:txBody>
      </p:sp>
      <p:sp>
        <p:nvSpPr>
          <p:cNvPr id="6" name="Footer Placeholder 5">
            <a:extLst>
              <a:ext uri="{FF2B5EF4-FFF2-40B4-BE49-F238E27FC236}">
                <a16:creationId xmlns:a16="http://schemas.microsoft.com/office/drawing/2014/main" id="{76F27F4B-A5A1-4E63-BCEC-A2C76A43422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546BF54-F12E-480F-950E-6C22472A95D4}"/>
              </a:ext>
            </a:extLst>
          </p:cNvPr>
          <p:cNvSpPr>
            <a:spLocks noGrp="1"/>
          </p:cNvSpPr>
          <p:nvPr>
            <p:ph type="sldNum" sz="quarter" idx="12"/>
          </p:nvPr>
        </p:nvSpPr>
        <p:spPr/>
        <p:txBody>
          <a:bodyPr/>
          <a:lstStyle/>
          <a:p>
            <a:fld id="{C07E16EB-968E-4318-A309-6F62A37CEBC2}" type="slidenum">
              <a:rPr lang="en-GB" smtClean="0"/>
              <a:t>‹#›</a:t>
            </a:fld>
            <a:endParaRPr lang="en-GB"/>
          </a:p>
        </p:txBody>
      </p:sp>
    </p:spTree>
    <p:extLst>
      <p:ext uri="{BB962C8B-B14F-4D97-AF65-F5344CB8AC3E}">
        <p14:creationId xmlns:p14="http://schemas.microsoft.com/office/powerpoint/2010/main" val="2146540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D7FB7-9274-417B-B67B-5E8CEC87057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6CC404B-9E1B-4C0A-A79A-B7622152EC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3AF5B69-0A13-421C-8C81-0E73EA70AAF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17701DC-8AB5-4380-B084-95957F045F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C1DC53F-6982-4847-B73A-60FC6A18605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36BAC25-FDE6-464A-AC00-DD6AAAB7B7E7}"/>
              </a:ext>
            </a:extLst>
          </p:cNvPr>
          <p:cNvSpPr>
            <a:spLocks noGrp="1"/>
          </p:cNvSpPr>
          <p:nvPr>
            <p:ph type="dt" sz="half" idx="10"/>
          </p:nvPr>
        </p:nvSpPr>
        <p:spPr/>
        <p:txBody>
          <a:bodyPr/>
          <a:lstStyle/>
          <a:p>
            <a:fld id="{9B7AA5B8-8C02-4A30-8404-B8D2153A0EBC}" type="datetimeFigureOut">
              <a:rPr lang="en-GB" smtClean="0"/>
              <a:t>13/10/2021</a:t>
            </a:fld>
            <a:endParaRPr lang="en-GB"/>
          </a:p>
        </p:txBody>
      </p:sp>
      <p:sp>
        <p:nvSpPr>
          <p:cNvPr id="8" name="Footer Placeholder 7">
            <a:extLst>
              <a:ext uri="{FF2B5EF4-FFF2-40B4-BE49-F238E27FC236}">
                <a16:creationId xmlns:a16="http://schemas.microsoft.com/office/drawing/2014/main" id="{5B0FE414-225D-4A6F-ABE4-D1EDBC1B0B6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14266AE-91BE-4990-A728-C82F3602E75C}"/>
              </a:ext>
            </a:extLst>
          </p:cNvPr>
          <p:cNvSpPr>
            <a:spLocks noGrp="1"/>
          </p:cNvSpPr>
          <p:nvPr>
            <p:ph type="sldNum" sz="quarter" idx="12"/>
          </p:nvPr>
        </p:nvSpPr>
        <p:spPr/>
        <p:txBody>
          <a:bodyPr/>
          <a:lstStyle/>
          <a:p>
            <a:fld id="{C07E16EB-968E-4318-A309-6F62A37CEBC2}" type="slidenum">
              <a:rPr lang="en-GB" smtClean="0"/>
              <a:t>‹#›</a:t>
            </a:fld>
            <a:endParaRPr lang="en-GB"/>
          </a:p>
        </p:txBody>
      </p:sp>
    </p:spTree>
    <p:extLst>
      <p:ext uri="{BB962C8B-B14F-4D97-AF65-F5344CB8AC3E}">
        <p14:creationId xmlns:p14="http://schemas.microsoft.com/office/powerpoint/2010/main" val="3017229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6293F-80E1-4FA5-A0D1-49939F8CA6B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C7C6427-51B3-4499-A3E4-4BC4850342D5}"/>
              </a:ext>
            </a:extLst>
          </p:cNvPr>
          <p:cNvSpPr>
            <a:spLocks noGrp="1"/>
          </p:cNvSpPr>
          <p:nvPr>
            <p:ph type="dt" sz="half" idx="10"/>
          </p:nvPr>
        </p:nvSpPr>
        <p:spPr/>
        <p:txBody>
          <a:bodyPr/>
          <a:lstStyle/>
          <a:p>
            <a:fld id="{9B7AA5B8-8C02-4A30-8404-B8D2153A0EBC}" type="datetimeFigureOut">
              <a:rPr lang="en-GB" smtClean="0"/>
              <a:t>13/10/2021</a:t>
            </a:fld>
            <a:endParaRPr lang="en-GB"/>
          </a:p>
        </p:txBody>
      </p:sp>
      <p:sp>
        <p:nvSpPr>
          <p:cNvPr id="4" name="Footer Placeholder 3">
            <a:extLst>
              <a:ext uri="{FF2B5EF4-FFF2-40B4-BE49-F238E27FC236}">
                <a16:creationId xmlns:a16="http://schemas.microsoft.com/office/drawing/2014/main" id="{2683C24A-B3AB-4EF4-8844-8842DD863C9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14E43E7-B85A-496D-9764-0BE1426B48EF}"/>
              </a:ext>
            </a:extLst>
          </p:cNvPr>
          <p:cNvSpPr>
            <a:spLocks noGrp="1"/>
          </p:cNvSpPr>
          <p:nvPr>
            <p:ph type="sldNum" sz="quarter" idx="12"/>
          </p:nvPr>
        </p:nvSpPr>
        <p:spPr/>
        <p:txBody>
          <a:bodyPr/>
          <a:lstStyle/>
          <a:p>
            <a:fld id="{C07E16EB-968E-4318-A309-6F62A37CEBC2}" type="slidenum">
              <a:rPr lang="en-GB" smtClean="0"/>
              <a:t>‹#›</a:t>
            </a:fld>
            <a:endParaRPr lang="en-GB"/>
          </a:p>
        </p:txBody>
      </p:sp>
    </p:spTree>
    <p:extLst>
      <p:ext uri="{BB962C8B-B14F-4D97-AF65-F5344CB8AC3E}">
        <p14:creationId xmlns:p14="http://schemas.microsoft.com/office/powerpoint/2010/main" val="1867979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505CF0-5A91-471A-93E9-5EBB0AC16BB5}"/>
              </a:ext>
            </a:extLst>
          </p:cNvPr>
          <p:cNvSpPr>
            <a:spLocks noGrp="1"/>
          </p:cNvSpPr>
          <p:nvPr>
            <p:ph type="dt" sz="half" idx="10"/>
          </p:nvPr>
        </p:nvSpPr>
        <p:spPr/>
        <p:txBody>
          <a:bodyPr/>
          <a:lstStyle/>
          <a:p>
            <a:fld id="{9B7AA5B8-8C02-4A30-8404-B8D2153A0EBC}" type="datetimeFigureOut">
              <a:rPr lang="en-GB" smtClean="0"/>
              <a:t>13/10/2021</a:t>
            </a:fld>
            <a:endParaRPr lang="en-GB"/>
          </a:p>
        </p:txBody>
      </p:sp>
      <p:sp>
        <p:nvSpPr>
          <p:cNvPr id="3" name="Footer Placeholder 2">
            <a:extLst>
              <a:ext uri="{FF2B5EF4-FFF2-40B4-BE49-F238E27FC236}">
                <a16:creationId xmlns:a16="http://schemas.microsoft.com/office/drawing/2014/main" id="{43D517AD-09AE-4D3A-A66F-A7DE7CB0CEE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DA6938B-D03E-4700-A9DB-C278E15E6E11}"/>
              </a:ext>
            </a:extLst>
          </p:cNvPr>
          <p:cNvSpPr>
            <a:spLocks noGrp="1"/>
          </p:cNvSpPr>
          <p:nvPr>
            <p:ph type="sldNum" sz="quarter" idx="12"/>
          </p:nvPr>
        </p:nvSpPr>
        <p:spPr/>
        <p:txBody>
          <a:bodyPr/>
          <a:lstStyle/>
          <a:p>
            <a:fld id="{C07E16EB-968E-4318-A309-6F62A37CEBC2}" type="slidenum">
              <a:rPr lang="en-GB" smtClean="0"/>
              <a:t>‹#›</a:t>
            </a:fld>
            <a:endParaRPr lang="en-GB"/>
          </a:p>
        </p:txBody>
      </p:sp>
    </p:spTree>
    <p:extLst>
      <p:ext uri="{BB962C8B-B14F-4D97-AF65-F5344CB8AC3E}">
        <p14:creationId xmlns:p14="http://schemas.microsoft.com/office/powerpoint/2010/main" val="2541932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853D8-D3AE-4449-B51B-244BDD8305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A388D18-50B8-4451-84E5-4F362CCBF5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2CE8CC7-5FD3-4D23-85D3-E953BA7B88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9E867B9-AA0B-41E9-8AA2-0393AC3C03EC}"/>
              </a:ext>
            </a:extLst>
          </p:cNvPr>
          <p:cNvSpPr>
            <a:spLocks noGrp="1"/>
          </p:cNvSpPr>
          <p:nvPr>
            <p:ph type="dt" sz="half" idx="10"/>
          </p:nvPr>
        </p:nvSpPr>
        <p:spPr/>
        <p:txBody>
          <a:bodyPr/>
          <a:lstStyle/>
          <a:p>
            <a:fld id="{9B7AA5B8-8C02-4A30-8404-B8D2153A0EBC}" type="datetimeFigureOut">
              <a:rPr lang="en-GB" smtClean="0"/>
              <a:t>13/10/2021</a:t>
            </a:fld>
            <a:endParaRPr lang="en-GB"/>
          </a:p>
        </p:txBody>
      </p:sp>
      <p:sp>
        <p:nvSpPr>
          <p:cNvPr id="6" name="Footer Placeholder 5">
            <a:extLst>
              <a:ext uri="{FF2B5EF4-FFF2-40B4-BE49-F238E27FC236}">
                <a16:creationId xmlns:a16="http://schemas.microsoft.com/office/drawing/2014/main" id="{CC5E413B-1CD1-43E1-848D-D44E9F64CDD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549FC7E-1EE0-442C-88B0-1F9E248205B9}"/>
              </a:ext>
            </a:extLst>
          </p:cNvPr>
          <p:cNvSpPr>
            <a:spLocks noGrp="1"/>
          </p:cNvSpPr>
          <p:nvPr>
            <p:ph type="sldNum" sz="quarter" idx="12"/>
          </p:nvPr>
        </p:nvSpPr>
        <p:spPr/>
        <p:txBody>
          <a:bodyPr/>
          <a:lstStyle/>
          <a:p>
            <a:fld id="{C07E16EB-968E-4318-A309-6F62A37CEBC2}" type="slidenum">
              <a:rPr lang="en-GB" smtClean="0"/>
              <a:t>‹#›</a:t>
            </a:fld>
            <a:endParaRPr lang="en-GB"/>
          </a:p>
        </p:txBody>
      </p:sp>
    </p:spTree>
    <p:extLst>
      <p:ext uri="{BB962C8B-B14F-4D97-AF65-F5344CB8AC3E}">
        <p14:creationId xmlns:p14="http://schemas.microsoft.com/office/powerpoint/2010/main" val="895341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58EFE-6760-4C65-83ED-37C93B3E97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916B8A6-C817-44A7-943E-FC57F7BF8A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6979D2E-6063-4C7A-8250-6D99319344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8E13ED1-9D27-4F99-B141-60597764A64B}"/>
              </a:ext>
            </a:extLst>
          </p:cNvPr>
          <p:cNvSpPr>
            <a:spLocks noGrp="1"/>
          </p:cNvSpPr>
          <p:nvPr>
            <p:ph type="dt" sz="half" idx="10"/>
          </p:nvPr>
        </p:nvSpPr>
        <p:spPr/>
        <p:txBody>
          <a:bodyPr/>
          <a:lstStyle/>
          <a:p>
            <a:fld id="{9B7AA5B8-8C02-4A30-8404-B8D2153A0EBC}" type="datetimeFigureOut">
              <a:rPr lang="en-GB" smtClean="0"/>
              <a:t>13/10/2021</a:t>
            </a:fld>
            <a:endParaRPr lang="en-GB"/>
          </a:p>
        </p:txBody>
      </p:sp>
      <p:sp>
        <p:nvSpPr>
          <p:cNvPr id="6" name="Footer Placeholder 5">
            <a:extLst>
              <a:ext uri="{FF2B5EF4-FFF2-40B4-BE49-F238E27FC236}">
                <a16:creationId xmlns:a16="http://schemas.microsoft.com/office/drawing/2014/main" id="{C86AB737-C0C8-4F06-9185-AD67F2F78A4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1F070D7-431E-4ABF-80D5-104F940934EC}"/>
              </a:ext>
            </a:extLst>
          </p:cNvPr>
          <p:cNvSpPr>
            <a:spLocks noGrp="1"/>
          </p:cNvSpPr>
          <p:nvPr>
            <p:ph type="sldNum" sz="quarter" idx="12"/>
          </p:nvPr>
        </p:nvSpPr>
        <p:spPr/>
        <p:txBody>
          <a:bodyPr/>
          <a:lstStyle/>
          <a:p>
            <a:fld id="{C07E16EB-968E-4318-A309-6F62A37CEBC2}" type="slidenum">
              <a:rPr lang="en-GB" smtClean="0"/>
              <a:t>‹#›</a:t>
            </a:fld>
            <a:endParaRPr lang="en-GB"/>
          </a:p>
        </p:txBody>
      </p:sp>
    </p:spTree>
    <p:extLst>
      <p:ext uri="{BB962C8B-B14F-4D97-AF65-F5344CB8AC3E}">
        <p14:creationId xmlns:p14="http://schemas.microsoft.com/office/powerpoint/2010/main" val="519369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BA04AD-3012-456D-A125-A032D4381E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CADD75C-E245-47AD-B847-4659E84B1B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04B2ABD-39A6-4DFD-B53C-8459CA2228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7AA5B8-8C02-4A30-8404-B8D2153A0EBC}" type="datetimeFigureOut">
              <a:rPr lang="en-GB" smtClean="0"/>
              <a:t>13/10/2021</a:t>
            </a:fld>
            <a:endParaRPr lang="en-GB"/>
          </a:p>
        </p:txBody>
      </p:sp>
      <p:sp>
        <p:nvSpPr>
          <p:cNvPr id="5" name="Footer Placeholder 4">
            <a:extLst>
              <a:ext uri="{FF2B5EF4-FFF2-40B4-BE49-F238E27FC236}">
                <a16:creationId xmlns:a16="http://schemas.microsoft.com/office/drawing/2014/main" id="{F908A9F9-422C-401A-ABA8-9AAFE781C0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ED4A27E-F9C4-4CC8-80A5-50ABF7D93D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7E16EB-968E-4318-A309-6F62A37CEBC2}" type="slidenum">
              <a:rPr lang="en-GB" smtClean="0"/>
              <a:t>‹#›</a:t>
            </a:fld>
            <a:endParaRPr lang="en-GB"/>
          </a:p>
        </p:txBody>
      </p:sp>
    </p:spTree>
    <p:extLst>
      <p:ext uri="{BB962C8B-B14F-4D97-AF65-F5344CB8AC3E}">
        <p14:creationId xmlns:p14="http://schemas.microsoft.com/office/powerpoint/2010/main" val="9381690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2.xml"/><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4.PNG"/><Relationship Id="rId5" Type="http://schemas.openxmlformats.org/officeDocument/2006/relationships/image" Target="../media/image2.PNG"/><Relationship Id="rId10" Type="http://schemas.openxmlformats.org/officeDocument/2006/relationships/image" Target="../media/image3.png"/><Relationship Id="rId4" Type="http://schemas.openxmlformats.org/officeDocument/2006/relationships/notesSlide" Target="../notesSlides/notesSlide3.xml"/><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4.xml"/><Relationship Id="rId9"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5.xml"/><Relationship Id="rId9"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hyperlink" Target="https://www.wjec.co.uk/qualifications/gcse-information-and-communication-technology/#tab_pastpapers" TargetMode="External"/><Relationship Id="rId5" Type="http://schemas.openxmlformats.org/officeDocument/2006/relationships/image" Target="../media/image2.PNG"/><Relationship Id="rId10" Type="http://schemas.openxmlformats.org/officeDocument/2006/relationships/image" Target="../media/image3.png"/><Relationship Id="rId4" Type="http://schemas.openxmlformats.org/officeDocument/2006/relationships/notesSlide" Target="../notesSlides/notesSlide6.xml"/><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7212DBE-02A3-48E9-9737-0BFBFFB70077}"/>
              </a:ext>
            </a:extLst>
          </p:cNvPr>
          <p:cNvPicPr>
            <a:picLocks noChangeAspect="1"/>
          </p:cNvPicPr>
          <p:nvPr/>
        </p:nvPicPr>
        <p:blipFill>
          <a:blip r:embed="rId5"/>
          <a:stretch>
            <a:fillRect/>
          </a:stretch>
        </p:blipFill>
        <p:spPr>
          <a:xfrm>
            <a:off x="8167816" y="0"/>
            <a:ext cx="4024184" cy="6858000"/>
          </a:xfrm>
          <a:prstGeom prst="rect">
            <a:avLst/>
          </a:prstGeom>
        </p:spPr>
      </p:pic>
      <p:pic>
        <p:nvPicPr>
          <p:cNvPr id="18" name="Picture 17">
            <a:extLst>
              <a:ext uri="{FF2B5EF4-FFF2-40B4-BE49-F238E27FC236}">
                <a16:creationId xmlns:a16="http://schemas.microsoft.com/office/drawing/2014/main" id="{4211E543-3354-4B4D-9B05-71C81441AD9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5989" y="168798"/>
            <a:ext cx="2103579" cy="2014696"/>
          </a:xfrm>
          <a:prstGeom prst="rect">
            <a:avLst/>
          </a:prstGeom>
        </p:spPr>
      </p:pic>
      <p:sp>
        <p:nvSpPr>
          <p:cNvPr id="19" name="Rectangle 18">
            <a:extLst>
              <a:ext uri="{FF2B5EF4-FFF2-40B4-BE49-F238E27FC236}">
                <a16:creationId xmlns:a16="http://schemas.microsoft.com/office/drawing/2014/main" id="{6F112866-78E3-45E5-A4C2-993249C91709}"/>
              </a:ext>
            </a:extLst>
          </p:cNvPr>
          <p:cNvSpPr/>
          <p:nvPr/>
        </p:nvSpPr>
        <p:spPr>
          <a:xfrm>
            <a:off x="2899722" y="74142"/>
            <a:ext cx="4353694" cy="1323439"/>
          </a:xfrm>
          <a:prstGeom prst="rect">
            <a:avLst/>
          </a:prstGeom>
          <a:solidFill>
            <a:schemeClr val="bg1"/>
          </a:solidFill>
        </p:spPr>
        <p:txBody>
          <a:bodyPr wrap="square" lIns="91440" tIns="45720" rIns="91440" bIns="45720">
            <a:spAutoFit/>
          </a:bodyPr>
          <a:lstStyle/>
          <a:p>
            <a:pPr algn="ctr"/>
            <a:r>
              <a:rPr lang="en-US" sz="4000" b="1" cap="none" spc="50" dirty="0">
                <a:ln w="9525" cmpd="sng">
                  <a:solidFill>
                    <a:schemeClr val="accent1">
                      <a:lumMod val="50000"/>
                    </a:schemeClr>
                  </a:solidFill>
                  <a:prstDash val="solid"/>
                </a:ln>
                <a:solidFill>
                  <a:srgbClr val="FFC000"/>
                </a:solidFill>
                <a:effectLst>
                  <a:glow rad="38100">
                    <a:schemeClr val="accent1">
                      <a:alpha val="40000"/>
                    </a:schemeClr>
                  </a:glow>
                </a:effectLst>
              </a:rPr>
              <a:t>Working Together,</a:t>
            </a:r>
            <a:endParaRPr lang="en-US" sz="4000" b="1" spc="50" dirty="0">
              <a:ln w="9525" cmpd="sng">
                <a:solidFill>
                  <a:schemeClr val="accent1">
                    <a:lumMod val="50000"/>
                  </a:schemeClr>
                </a:solidFill>
                <a:prstDash val="solid"/>
              </a:ln>
              <a:solidFill>
                <a:srgbClr val="FFC000"/>
              </a:solidFill>
              <a:effectLst>
                <a:glow rad="38100">
                  <a:schemeClr val="accent1">
                    <a:alpha val="40000"/>
                  </a:schemeClr>
                </a:glow>
              </a:effectLst>
            </a:endParaRPr>
          </a:p>
          <a:p>
            <a:pPr algn="ctr"/>
            <a:r>
              <a:rPr lang="en-US" sz="4000" b="1" cap="none" spc="50" dirty="0">
                <a:ln w="9525" cmpd="sng">
                  <a:solidFill>
                    <a:schemeClr val="accent1">
                      <a:lumMod val="50000"/>
                    </a:schemeClr>
                  </a:solidFill>
                  <a:prstDash val="solid"/>
                </a:ln>
                <a:solidFill>
                  <a:srgbClr val="FFC000"/>
                </a:solidFill>
                <a:effectLst>
                  <a:glow rad="38100">
                    <a:schemeClr val="accent1">
                      <a:alpha val="40000"/>
                    </a:schemeClr>
                  </a:glow>
                </a:effectLst>
              </a:rPr>
              <a:t>Achieving </a:t>
            </a:r>
            <a:r>
              <a:rPr lang="en-US" sz="4000" b="1" spc="50" dirty="0">
                <a:ln w="9525" cmpd="sng">
                  <a:solidFill>
                    <a:schemeClr val="accent1">
                      <a:lumMod val="50000"/>
                    </a:schemeClr>
                  </a:solidFill>
                  <a:prstDash val="solid"/>
                </a:ln>
                <a:solidFill>
                  <a:srgbClr val="FFC000"/>
                </a:solidFill>
                <a:effectLst>
                  <a:glow rad="38100">
                    <a:schemeClr val="accent1">
                      <a:alpha val="40000"/>
                    </a:schemeClr>
                  </a:glow>
                </a:effectLst>
              </a:rPr>
              <a:t>M</a:t>
            </a:r>
            <a:r>
              <a:rPr lang="en-US" sz="4000" b="1" cap="none" spc="50" dirty="0">
                <a:ln w="9525" cmpd="sng">
                  <a:solidFill>
                    <a:schemeClr val="accent1">
                      <a:lumMod val="50000"/>
                    </a:schemeClr>
                  </a:solidFill>
                  <a:prstDash val="solid"/>
                </a:ln>
                <a:solidFill>
                  <a:srgbClr val="FFC000"/>
                </a:solidFill>
                <a:effectLst>
                  <a:glow rad="38100">
                    <a:schemeClr val="accent1">
                      <a:alpha val="40000"/>
                    </a:schemeClr>
                  </a:glow>
                </a:effectLst>
              </a:rPr>
              <a:t>ore</a:t>
            </a:r>
          </a:p>
        </p:txBody>
      </p:sp>
      <p:sp>
        <p:nvSpPr>
          <p:cNvPr id="20" name="TextBox 19">
            <a:extLst>
              <a:ext uri="{FF2B5EF4-FFF2-40B4-BE49-F238E27FC236}">
                <a16:creationId xmlns:a16="http://schemas.microsoft.com/office/drawing/2014/main" id="{2C871FA2-E8DB-4590-B2DE-79B6FF1A97D2}"/>
              </a:ext>
            </a:extLst>
          </p:cNvPr>
          <p:cNvSpPr txBox="1"/>
          <p:nvPr/>
        </p:nvSpPr>
        <p:spPr>
          <a:xfrm>
            <a:off x="516054" y="2195851"/>
            <a:ext cx="7651762" cy="4339650"/>
          </a:xfrm>
          <a:prstGeom prst="rect">
            <a:avLst/>
          </a:prstGeom>
          <a:noFill/>
        </p:spPr>
        <p:txBody>
          <a:bodyPr wrap="square" rtlCol="0">
            <a:spAutoFit/>
          </a:bodyPr>
          <a:lstStyle/>
          <a:p>
            <a:pPr algn="ctr"/>
            <a:r>
              <a:rPr lang="en-GB" sz="5400" b="1" dirty="0">
                <a:solidFill>
                  <a:schemeClr val="accent1">
                    <a:lumMod val="50000"/>
                  </a:schemeClr>
                </a:solidFill>
                <a:effectLst>
                  <a:outerShdw blurRad="50800" dist="38100" algn="l" rotWithShape="0">
                    <a:prstClr val="black">
                      <a:alpha val="40000"/>
                    </a:prstClr>
                  </a:outerShdw>
                </a:effectLst>
                <a:latin typeface="Adamsky SF" pitchFamily="2" charset="0"/>
              </a:rPr>
              <a:t>Year 10 and 11 Information Evening</a:t>
            </a:r>
          </a:p>
          <a:p>
            <a:pPr algn="ctr"/>
            <a:endParaRPr lang="en-GB" sz="4400" b="1" dirty="0">
              <a:solidFill>
                <a:schemeClr val="accent1">
                  <a:lumMod val="50000"/>
                </a:schemeClr>
              </a:solidFill>
              <a:effectLst>
                <a:outerShdw blurRad="50800" dist="38100" algn="l" rotWithShape="0">
                  <a:prstClr val="black">
                    <a:alpha val="40000"/>
                  </a:prstClr>
                </a:outerShdw>
              </a:effectLst>
              <a:latin typeface="Adamsky SF" pitchFamily="2" charset="0"/>
            </a:endParaRPr>
          </a:p>
          <a:p>
            <a:pPr algn="ctr"/>
            <a:r>
              <a:rPr lang="en-GB" sz="4000" b="1" dirty="0">
                <a:solidFill>
                  <a:schemeClr val="accent1">
                    <a:lumMod val="50000"/>
                  </a:schemeClr>
                </a:solidFill>
                <a:effectLst>
                  <a:outerShdw blurRad="50800" dist="38100" algn="l" rotWithShape="0">
                    <a:prstClr val="black">
                      <a:alpha val="40000"/>
                    </a:prstClr>
                  </a:outerShdw>
                </a:effectLst>
                <a:latin typeface="Adamsky SF" pitchFamily="2" charset="0"/>
              </a:rPr>
              <a:t>21</a:t>
            </a:r>
            <a:r>
              <a:rPr lang="en-GB" sz="4000" b="1" baseline="30000" dirty="0">
                <a:solidFill>
                  <a:schemeClr val="accent1">
                    <a:lumMod val="50000"/>
                  </a:schemeClr>
                </a:solidFill>
                <a:effectLst>
                  <a:outerShdw blurRad="50800" dist="38100" algn="l" rotWithShape="0">
                    <a:prstClr val="black">
                      <a:alpha val="40000"/>
                    </a:prstClr>
                  </a:outerShdw>
                </a:effectLst>
                <a:latin typeface="Adamsky SF" pitchFamily="2" charset="0"/>
              </a:rPr>
              <a:t>st</a:t>
            </a:r>
            <a:r>
              <a:rPr lang="en-GB" sz="4000" b="1" dirty="0">
                <a:solidFill>
                  <a:schemeClr val="accent1">
                    <a:lumMod val="50000"/>
                  </a:schemeClr>
                </a:solidFill>
                <a:effectLst>
                  <a:outerShdw blurRad="50800" dist="38100" algn="l" rotWithShape="0">
                    <a:prstClr val="black">
                      <a:alpha val="40000"/>
                    </a:prstClr>
                  </a:outerShdw>
                </a:effectLst>
                <a:latin typeface="Adamsky SF" pitchFamily="2" charset="0"/>
              </a:rPr>
              <a:t> October 2021</a:t>
            </a:r>
          </a:p>
          <a:p>
            <a:pPr algn="ctr"/>
            <a:endParaRPr lang="en-GB" sz="4400" b="1" dirty="0">
              <a:solidFill>
                <a:schemeClr val="accent1">
                  <a:lumMod val="50000"/>
                </a:schemeClr>
              </a:solidFill>
              <a:effectLst>
                <a:outerShdw blurRad="50800" dist="38100" algn="l" rotWithShape="0">
                  <a:prstClr val="black">
                    <a:alpha val="40000"/>
                  </a:prstClr>
                </a:outerShdw>
              </a:effectLst>
              <a:latin typeface="Adamsky SF" pitchFamily="2" charset="0"/>
            </a:endParaRPr>
          </a:p>
          <a:p>
            <a:pPr algn="ctr"/>
            <a:r>
              <a:rPr lang="en-GB" sz="4000" b="1" dirty="0">
                <a:solidFill>
                  <a:srgbClr val="C00000"/>
                </a:solidFill>
                <a:effectLst>
                  <a:outerShdw blurRad="50800" dist="38100" algn="l" rotWithShape="0">
                    <a:prstClr val="black">
                      <a:alpha val="40000"/>
                    </a:prstClr>
                  </a:outerShdw>
                </a:effectLst>
                <a:latin typeface="Adamsky SF" pitchFamily="2" charset="0"/>
              </a:rPr>
              <a:t>GCSE ICT</a:t>
            </a:r>
          </a:p>
        </p:txBody>
      </p:sp>
      <p:sp>
        <p:nvSpPr>
          <p:cNvPr id="21" name="Rectangle 20">
            <a:extLst>
              <a:ext uri="{FF2B5EF4-FFF2-40B4-BE49-F238E27FC236}">
                <a16:creationId xmlns:a16="http://schemas.microsoft.com/office/drawing/2014/main" id="{16391BF3-3538-4E04-9EEF-75877D2BB5C3}"/>
              </a:ext>
            </a:extLst>
          </p:cNvPr>
          <p:cNvSpPr/>
          <p:nvPr/>
        </p:nvSpPr>
        <p:spPr>
          <a:xfrm>
            <a:off x="2899722" y="1409938"/>
            <a:ext cx="4353694" cy="584775"/>
          </a:xfrm>
          <a:prstGeom prst="rect">
            <a:avLst/>
          </a:prstGeom>
          <a:solidFill>
            <a:schemeClr val="bg1"/>
          </a:solidFill>
        </p:spPr>
        <p:txBody>
          <a:bodyPr wrap="square" lIns="91440" tIns="45720" rIns="91440" bIns="45720">
            <a:spAutoFit/>
          </a:bodyPr>
          <a:lstStyle/>
          <a:p>
            <a:pPr algn="ctr"/>
            <a:r>
              <a:rPr lang="en-US" sz="3200" b="1" cap="none" spc="50" dirty="0" err="1">
                <a:ln w="9525" cmpd="sng">
                  <a:solidFill>
                    <a:srgbClr val="FFC000"/>
                  </a:solidFill>
                  <a:prstDash val="solid"/>
                </a:ln>
                <a:solidFill>
                  <a:schemeClr val="accent1">
                    <a:lumMod val="50000"/>
                  </a:schemeClr>
                </a:solidFill>
                <a:effectLst>
                  <a:glow rad="38100">
                    <a:schemeClr val="accent1">
                      <a:alpha val="40000"/>
                    </a:schemeClr>
                  </a:glow>
                </a:effectLst>
              </a:rPr>
              <a:t>Cydweithio</a:t>
            </a:r>
            <a:r>
              <a:rPr lang="en-US" sz="3200" b="1" cap="none" spc="50" dirty="0">
                <a:ln w="9525" cmpd="sng">
                  <a:solidFill>
                    <a:srgbClr val="FFC000"/>
                  </a:solidFill>
                  <a:prstDash val="solid"/>
                </a:ln>
                <a:solidFill>
                  <a:schemeClr val="accent1">
                    <a:lumMod val="50000"/>
                  </a:schemeClr>
                </a:solidFill>
                <a:effectLst>
                  <a:glow rad="38100">
                    <a:schemeClr val="accent1">
                      <a:alpha val="40000"/>
                    </a:schemeClr>
                  </a:glow>
                </a:effectLst>
              </a:rPr>
              <a:t> a </a:t>
            </a:r>
            <a:r>
              <a:rPr lang="en-US" sz="3200" b="1" cap="none" spc="50" dirty="0" err="1">
                <a:ln w="9525" cmpd="sng">
                  <a:solidFill>
                    <a:srgbClr val="FFC000"/>
                  </a:solidFill>
                  <a:prstDash val="solid"/>
                </a:ln>
                <a:solidFill>
                  <a:schemeClr val="accent1">
                    <a:lumMod val="50000"/>
                  </a:schemeClr>
                </a:solidFill>
                <a:effectLst>
                  <a:glow rad="38100">
                    <a:schemeClr val="accent1">
                      <a:alpha val="40000"/>
                    </a:schemeClr>
                  </a:glow>
                </a:effectLst>
              </a:rPr>
              <a:t>Chyflawni</a:t>
            </a:r>
            <a:endParaRPr lang="en-US" sz="3200" b="1" cap="none" spc="50" dirty="0">
              <a:ln w="9525" cmpd="sng">
                <a:solidFill>
                  <a:srgbClr val="FFC000"/>
                </a:solidFill>
                <a:prstDash val="solid"/>
              </a:ln>
              <a:solidFill>
                <a:schemeClr val="accent1">
                  <a:lumMod val="50000"/>
                </a:schemeClr>
              </a:solidFill>
              <a:effectLst>
                <a:glow rad="38100">
                  <a:schemeClr val="accent1">
                    <a:alpha val="40000"/>
                  </a:schemeClr>
                </a:glow>
              </a:effectLst>
            </a:endParaRPr>
          </a:p>
        </p:txBody>
      </p:sp>
      <p:pic>
        <p:nvPicPr>
          <p:cNvPr id="5" name="Audio 4">
            <a:hlinkClick r:id="" action="ppaction://media"/>
            <a:extLst>
              <a:ext uri="{FF2B5EF4-FFF2-40B4-BE49-F238E27FC236}">
                <a16:creationId xmlns:a16="http://schemas.microsoft.com/office/drawing/2014/main" id="{93FBFA90-B7EC-4973-B653-DE6A5AE212E3}"/>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4198773288"/>
      </p:ext>
    </p:extLst>
  </p:cSld>
  <p:clrMapOvr>
    <a:masterClrMapping/>
  </p:clrMapOvr>
  <mc:AlternateContent xmlns:mc="http://schemas.openxmlformats.org/markup-compatibility/2006" xmlns:p14="http://schemas.microsoft.com/office/powerpoint/2010/main">
    <mc:Choice Requires="p14">
      <p:transition spd="slow" p14:dur="2000" advTm="6779"/>
    </mc:Choice>
    <mc:Fallback xmlns="">
      <p:transition spd="slow" advTm="677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E7631DA-8261-4A49-96B1-DE85EA90ACC7}"/>
              </a:ext>
            </a:extLst>
          </p:cNvPr>
          <p:cNvSpPr/>
          <p:nvPr/>
        </p:nvSpPr>
        <p:spPr>
          <a:xfrm>
            <a:off x="10515600" y="0"/>
            <a:ext cx="1676399" cy="685521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BAB5264-CF5D-4412-86BD-57E59362F886}"/>
              </a:ext>
            </a:extLst>
          </p:cNvPr>
          <p:cNvSpPr>
            <a:spLocks noGrp="1"/>
          </p:cNvSpPr>
          <p:nvPr>
            <p:ph type="title"/>
          </p:nvPr>
        </p:nvSpPr>
        <p:spPr>
          <a:xfrm>
            <a:off x="-1" y="-599"/>
            <a:ext cx="10598495" cy="1325563"/>
          </a:xfrm>
          <a:solidFill>
            <a:srgbClr val="002060"/>
          </a:solidFill>
        </p:spPr>
        <p:txBody>
          <a:bodyPr/>
          <a:lstStyle/>
          <a:p>
            <a:pPr algn="ctr"/>
            <a:r>
              <a:rPr lang="en-GB" b="1" u="sng" dirty="0">
                <a:solidFill>
                  <a:srgbClr val="FFC000"/>
                </a:solidFill>
              </a:rPr>
              <a:t>Course content and delivery</a:t>
            </a:r>
            <a:r>
              <a:rPr lang="en-GB" dirty="0">
                <a:solidFill>
                  <a:srgbClr val="FFC000"/>
                </a:solidFill>
              </a:rPr>
              <a:t> </a:t>
            </a:r>
          </a:p>
        </p:txBody>
      </p:sp>
      <p:pic>
        <p:nvPicPr>
          <p:cNvPr id="4" name="Picture 3">
            <a:extLst>
              <a:ext uri="{FF2B5EF4-FFF2-40B4-BE49-F238E27FC236}">
                <a16:creationId xmlns:a16="http://schemas.microsoft.com/office/drawing/2014/main" id="{ECDB46FE-C895-4332-A064-1E1961B3AF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8495" y="5316796"/>
            <a:ext cx="1535326" cy="1470454"/>
          </a:xfrm>
          <a:prstGeom prst="rect">
            <a:avLst/>
          </a:prstGeom>
          <a:effectLst>
            <a:softEdge rad="50800"/>
          </a:effectLst>
        </p:spPr>
      </p:pic>
      <p:sp>
        <p:nvSpPr>
          <p:cNvPr id="8" name="Content Placeholder 7">
            <a:extLst>
              <a:ext uri="{FF2B5EF4-FFF2-40B4-BE49-F238E27FC236}">
                <a16:creationId xmlns:a16="http://schemas.microsoft.com/office/drawing/2014/main" id="{44DC0B61-3347-497D-A341-6E02B6951FA4}"/>
              </a:ext>
            </a:extLst>
          </p:cNvPr>
          <p:cNvSpPr>
            <a:spLocks noGrp="1"/>
          </p:cNvSpPr>
          <p:nvPr>
            <p:ph idx="1"/>
          </p:nvPr>
        </p:nvSpPr>
        <p:spPr>
          <a:xfrm>
            <a:off x="273378" y="1548757"/>
            <a:ext cx="10085446" cy="5078286"/>
          </a:xfrm>
        </p:spPr>
        <p:txBody>
          <a:bodyPr>
            <a:normAutofit/>
          </a:bodyPr>
          <a:lstStyle/>
          <a:p>
            <a:pPr marL="0" indent="0">
              <a:buNone/>
            </a:pPr>
            <a:r>
              <a:rPr lang="en-GB" dirty="0"/>
              <a:t>GCSE ICT is a Single Award GCSE by WJEC.  </a:t>
            </a:r>
          </a:p>
          <a:p>
            <a:pPr marL="0" indent="0">
              <a:buNone/>
            </a:pPr>
            <a:r>
              <a:rPr lang="en-GB" dirty="0"/>
              <a:t>It is the final year of awarding this subject by WJEC.  </a:t>
            </a:r>
          </a:p>
          <a:p>
            <a:pPr marL="0" indent="0">
              <a:buNone/>
            </a:pPr>
            <a:r>
              <a:rPr lang="en-GB" dirty="0"/>
              <a:t>It’s taught over 2 years and learners are currently in their second year of the course.</a:t>
            </a:r>
          </a:p>
          <a:p>
            <a:pPr marL="0" indent="0">
              <a:buNone/>
            </a:pPr>
            <a:r>
              <a:rPr lang="en-GB" dirty="0"/>
              <a:t>Over the two years learners will acquire knowledge and skills in the following areas; spreadsheets, databases, multimedia communication, desk top publishing, networks, operating systems, quality of data, home business &amp; entertainment, legal &amp; health implications along with emerging technologies.</a:t>
            </a:r>
          </a:p>
        </p:txBody>
      </p:sp>
      <p:sp>
        <p:nvSpPr>
          <p:cNvPr id="9" name="Oval 8">
            <a:extLst>
              <a:ext uri="{FF2B5EF4-FFF2-40B4-BE49-F238E27FC236}">
                <a16:creationId xmlns:a16="http://schemas.microsoft.com/office/drawing/2014/main" id="{5F4D3E2E-181D-449D-8EE3-8807BE547A3D}"/>
              </a:ext>
            </a:extLst>
          </p:cNvPr>
          <p:cNvSpPr/>
          <p:nvPr/>
        </p:nvSpPr>
        <p:spPr>
          <a:xfrm>
            <a:off x="10672377" y="230188"/>
            <a:ext cx="1362846" cy="1318569"/>
          </a:xfrm>
          <a:prstGeom prst="ellipse">
            <a:avLst/>
          </a:prstGeom>
          <a:blipFill>
            <a:blip r:embed="rId6"/>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9DF5C6B5-0E96-4F54-9841-49299D8D3F48}"/>
              </a:ext>
            </a:extLst>
          </p:cNvPr>
          <p:cNvSpPr/>
          <p:nvPr/>
        </p:nvSpPr>
        <p:spPr>
          <a:xfrm>
            <a:off x="10672376" y="1999114"/>
            <a:ext cx="1362846" cy="1318569"/>
          </a:xfrm>
          <a:prstGeom prst="ellipse">
            <a:avLst/>
          </a:prstGeom>
          <a:blipFill>
            <a:blip r:embed="rId7"/>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D0C68C23-6439-4E32-A0EC-7CE7D53B1F62}"/>
              </a:ext>
            </a:extLst>
          </p:cNvPr>
          <p:cNvSpPr/>
          <p:nvPr/>
        </p:nvSpPr>
        <p:spPr>
          <a:xfrm>
            <a:off x="10684735" y="3754481"/>
            <a:ext cx="1362846" cy="1318569"/>
          </a:xfrm>
          <a:prstGeom prst="ellipse">
            <a:avLst/>
          </a:prstGeom>
          <a:blipFill>
            <a:blip r:embed="rId8"/>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Audio 11">
            <a:hlinkClick r:id="" action="ppaction://media"/>
            <a:extLst>
              <a:ext uri="{FF2B5EF4-FFF2-40B4-BE49-F238E27FC236}">
                <a16:creationId xmlns:a16="http://schemas.microsoft.com/office/drawing/2014/main" id="{E350FA29-3F4D-458B-9388-81AC892A5FC4}"/>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1186927404"/>
      </p:ext>
    </p:extLst>
  </p:cSld>
  <p:clrMapOvr>
    <a:masterClrMapping/>
  </p:clrMapOvr>
  <mc:AlternateContent xmlns:mc="http://schemas.openxmlformats.org/markup-compatibility/2006" xmlns:p14="http://schemas.microsoft.com/office/powerpoint/2010/main">
    <mc:Choice Requires="p14">
      <p:transition spd="slow" p14:dur="2000" advTm="55337"/>
    </mc:Choice>
    <mc:Fallback xmlns="">
      <p:transition spd="slow" advTm="5533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E7631DA-8261-4A49-96B1-DE85EA90ACC7}"/>
              </a:ext>
            </a:extLst>
          </p:cNvPr>
          <p:cNvSpPr/>
          <p:nvPr/>
        </p:nvSpPr>
        <p:spPr>
          <a:xfrm>
            <a:off x="10515600" y="0"/>
            <a:ext cx="1676399" cy="685521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BAB5264-CF5D-4412-86BD-57E59362F886}"/>
              </a:ext>
            </a:extLst>
          </p:cNvPr>
          <p:cNvSpPr>
            <a:spLocks noGrp="1"/>
          </p:cNvSpPr>
          <p:nvPr>
            <p:ph type="title"/>
          </p:nvPr>
        </p:nvSpPr>
        <p:spPr>
          <a:xfrm>
            <a:off x="-1" y="-599"/>
            <a:ext cx="10598495" cy="1325563"/>
          </a:xfrm>
          <a:solidFill>
            <a:srgbClr val="002060"/>
          </a:solidFill>
        </p:spPr>
        <p:txBody>
          <a:bodyPr/>
          <a:lstStyle/>
          <a:p>
            <a:pPr algn="ctr"/>
            <a:r>
              <a:rPr lang="en-GB" b="1" u="sng" dirty="0">
                <a:solidFill>
                  <a:srgbClr val="FFC000"/>
                </a:solidFill>
              </a:rPr>
              <a:t>Assessment</a:t>
            </a:r>
            <a:endParaRPr lang="en-GB" dirty="0">
              <a:solidFill>
                <a:srgbClr val="FFC000"/>
              </a:solidFill>
            </a:endParaRPr>
          </a:p>
        </p:txBody>
      </p:sp>
      <p:pic>
        <p:nvPicPr>
          <p:cNvPr id="4" name="Picture 3">
            <a:extLst>
              <a:ext uri="{FF2B5EF4-FFF2-40B4-BE49-F238E27FC236}">
                <a16:creationId xmlns:a16="http://schemas.microsoft.com/office/drawing/2014/main" id="{ECDB46FE-C895-4332-A064-1E1961B3AF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8495" y="5316796"/>
            <a:ext cx="1535326" cy="1470454"/>
          </a:xfrm>
          <a:prstGeom prst="rect">
            <a:avLst/>
          </a:prstGeom>
          <a:effectLst>
            <a:softEdge rad="50800"/>
          </a:effectLst>
        </p:spPr>
      </p:pic>
      <p:sp>
        <p:nvSpPr>
          <p:cNvPr id="8" name="Content Placeholder 7">
            <a:extLst>
              <a:ext uri="{FF2B5EF4-FFF2-40B4-BE49-F238E27FC236}">
                <a16:creationId xmlns:a16="http://schemas.microsoft.com/office/drawing/2014/main" id="{44DC0B61-3347-497D-A341-6E02B6951FA4}"/>
              </a:ext>
            </a:extLst>
          </p:cNvPr>
          <p:cNvSpPr>
            <a:spLocks noGrp="1"/>
          </p:cNvSpPr>
          <p:nvPr>
            <p:ph idx="1"/>
          </p:nvPr>
        </p:nvSpPr>
        <p:spPr>
          <a:xfrm>
            <a:off x="5929459" y="1649691"/>
            <a:ext cx="4355183" cy="4600280"/>
          </a:xfrm>
        </p:spPr>
        <p:txBody>
          <a:bodyPr>
            <a:normAutofit fontScale="92500" lnSpcReduction="10000"/>
          </a:bodyPr>
          <a:lstStyle/>
          <a:p>
            <a:pPr marL="0" indent="0">
              <a:buNone/>
            </a:pPr>
            <a:r>
              <a:rPr lang="en-GB" dirty="0"/>
              <a:t>In Year 10 learners completed Unit 2 controlled assessment.</a:t>
            </a:r>
          </a:p>
          <a:p>
            <a:pPr marL="0" indent="0">
              <a:buNone/>
            </a:pPr>
            <a:r>
              <a:rPr lang="en-GB" dirty="0"/>
              <a:t>During Year 11, learners will complete Unit 4 controlled assessment and Unit 3 external written examination.</a:t>
            </a:r>
          </a:p>
          <a:p>
            <a:pPr marL="0" indent="0">
              <a:buNone/>
            </a:pPr>
            <a:endParaRPr lang="en-GB" sz="1900" dirty="0"/>
          </a:p>
          <a:p>
            <a:pPr marL="0" indent="0">
              <a:buNone/>
            </a:pPr>
            <a:r>
              <a:rPr lang="en-GB" dirty="0"/>
              <a:t>Unit 4 controlled assessment is currently being undertaken during timetabled lessons.</a:t>
            </a:r>
          </a:p>
          <a:p>
            <a:pPr marL="0" indent="0">
              <a:buNone/>
            </a:pPr>
            <a:r>
              <a:rPr lang="en-GB" dirty="0"/>
              <a:t>Unit 3 will commence in the Spring term.</a:t>
            </a:r>
          </a:p>
          <a:p>
            <a:pPr marL="0" indent="0">
              <a:buNone/>
            </a:pPr>
            <a:endParaRPr lang="en-GB" dirty="0"/>
          </a:p>
        </p:txBody>
      </p:sp>
      <p:sp>
        <p:nvSpPr>
          <p:cNvPr id="9" name="Oval 8">
            <a:extLst>
              <a:ext uri="{FF2B5EF4-FFF2-40B4-BE49-F238E27FC236}">
                <a16:creationId xmlns:a16="http://schemas.microsoft.com/office/drawing/2014/main" id="{5F4D3E2E-181D-449D-8EE3-8807BE547A3D}"/>
              </a:ext>
            </a:extLst>
          </p:cNvPr>
          <p:cNvSpPr/>
          <p:nvPr/>
        </p:nvSpPr>
        <p:spPr>
          <a:xfrm>
            <a:off x="10672377" y="230188"/>
            <a:ext cx="1362846" cy="1318569"/>
          </a:xfrm>
          <a:prstGeom prst="ellipse">
            <a:avLst/>
          </a:prstGeom>
          <a:blipFill>
            <a:blip r:embed="rId6"/>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9DF5C6B5-0E96-4F54-9841-49299D8D3F48}"/>
              </a:ext>
            </a:extLst>
          </p:cNvPr>
          <p:cNvSpPr/>
          <p:nvPr/>
        </p:nvSpPr>
        <p:spPr>
          <a:xfrm>
            <a:off x="10672376" y="1999114"/>
            <a:ext cx="1362846" cy="1318569"/>
          </a:xfrm>
          <a:prstGeom prst="ellipse">
            <a:avLst/>
          </a:prstGeom>
          <a:blipFill>
            <a:blip r:embed="rId7"/>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D0C68C23-6439-4E32-A0EC-7CE7D53B1F62}"/>
              </a:ext>
            </a:extLst>
          </p:cNvPr>
          <p:cNvSpPr/>
          <p:nvPr/>
        </p:nvSpPr>
        <p:spPr>
          <a:xfrm>
            <a:off x="10684735" y="3754481"/>
            <a:ext cx="1362846" cy="1318569"/>
          </a:xfrm>
          <a:prstGeom prst="ellipse">
            <a:avLst/>
          </a:prstGeom>
          <a:blipFill>
            <a:blip r:embed="rId8"/>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6A646DF4-3CCD-4B5D-BC59-7A8FA90306A3}"/>
              </a:ext>
            </a:extLst>
          </p:cNvPr>
          <p:cNvPicPr>
            <a:picLocks noChangeAspect="1"/>
          </p:cNvPicPr>
          <p:nvPr/>
        </p:nvPicPr>
        <p:blipFill>
          <a:blip r:embed="rId9"/>
          <a:stretch>
            <a:fillRect/>
          </a:stretch>
        </p:blipFill>
        <p:spPr>
          <a:xfrm>
            <a:off x="232083" y="1448553"/>
            <a:ext cx="5697377" cy="4886871"/>
          </a:xfrm>
          <a:prstGeom prst="rect">
            <a:avLst/>
          </a:prstGeom>
        </p:spPr>
      </p:pic>
      <p:pic>
        <p:nvPicPr>
          <p:cNvPr id="17" name="Audio 16">
            <a:hlinkClick r:id="" action="ppaction://media"/>
            <a:extLst>
              <a:ext uri="{FF2B5EF4-FFF2-40B4-BE49-F238E27FC236}">
                <a16:creationId xmlns:a16="http://schemas.microsoft.com/office/drawing/2014/main" id="{ADD556D8-605C-4387-8A3D-B5DA22EF0FC8}"/>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71739640"/>
      </p:ext>
    </p:extLst>
  </p:cSld>
  <p:clrMapOvr>
    <a:masterClrMapping/>
  </p:clrMapOvr>
  <mc:AlternateContent xmlns:mc="http://schemas.openxmlformats.org/markup-compatibility/2006" xmlns:p14="http://schemas.microsoft.com/office/powerpoint/2010/main">
    <mc:Choice Requires="p14">
      <p:transition spd="slow" p14:dur="2000" advTm="58839"/>
    </mc:Choice>
    <mc:Fallback xmlns="">
      <p:transition spd="slow" advTm="5883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E7631DA-8261-4A49-96B1-DE85EA90ACC7}"/>
              </a:ext>
            </a:extLst>
          </p:cNvPr>
          <p:cNvSpPr/>
          <p:nvPr/>
        </p:nvSpPr>
        <p:spPr>
          <a:xfrm>
            <a:off x="10515600" y="0"/>
            <a:ext cx="1676399" cy="685521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BAB5264-CF5D-4412-86BD-57E59362F886}"/>
              </a:ext>
            </a:extLst>
          </p:cNvPr>
          <p:cNvSpPr>
            <a:spLocks noGrp="1"/>
          </p:cNvSpPr>
          <p:nvPr>
            <p:ph type="title"/>
          </p:nvPr>
        </p:nvSpPr>
        <p:spPr>
          <a:xfrm>
            <a:off x="-1" y="-599"/>
            <a:ext cx="10598495" cy="1325563"/>
          </a:xfrm>
          <a:solidFill>
            <a:srgbClr val="002060"/>
          </a:solidFill>
        </p:spPr>
        <p:txBody>
          <a:bodyPr/>
          <a:lstStyle/>
          <a:p>
            <a:pPr algn="ctr"/>
            <a:r>
              <a:rPr lang="en-GB" b="1" u="sng" dirty="0">
                <a:solidFill>
                  <a:srgbClr val="FFC000"/>
                </a:solidFill>
              </a:rPr>
              <a:t>Skills Development</a:t>
            </a:r>
            <a:endParaRPr lang="en-GB" dirty="0">
              <a:solidFill>
                <a:srgbClr val="FFC000"/>
              </a:solidFill>
            </a:endParaRPr>
          </a:p>
        </p:txBody>
      </p:sp>
      <p:pic>
        <p:nvPicPr>
          <p:cNvPr id="4" name="Picture 3">
            <a:extLst>
              <a:ext uri="{FF2B5EF4-FFF2-40B4-BE49-F238E27FC236}">
                <a16:creationId xmlns:a16="http://schemas.microsoft.com/office/drawing/2014/main" id="{ECDB46FE-C895-4332-A064-1E1961B3AF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8495" y="5316796"/>
            <a:ext cx="1535326" cy="1470454"/>
          </a:xfrm>
          <a:prstGeom prst="rect">
            <a:avLst/>
          </a:prstGeom>
          <a:effectLst>
            <a:softEdge rad="50800"/>
          </a:effectLst>
        </p:spPr>
      </p:pic>
      <p:sp>
        <p:nvSpPr>
          <p:cNvPr id="8" name="Content Placeholder 7">
            <a:extLst>
              <a:ext uri="{FF2B5EF4-FFF2-40B4-BE49-F238E27FC236}">
                <a16:creationId xmlns:a16="http://schemas.microsoft.com/office/drawing/2014/main" id="{44DC0B61-3347-497D-A341-6E02B6951FA4}"/>
              </a:ext>
            </a:extLst>
          </p:cNvPr>
          <p:cNvSpPr>
            <a:spLocks noGrp="1"/>
          </p:cNvSpPr>
          <p:nvPr>
            <p:ph idx="1"/>
          </p:nvPr>
        </p:nvSpPr>
        <p:spPr>
          <a:xfrm>
            <a:off x="156778" y="1461154"/>
            <a:ext cx="10214404" cy="5326095"/>
          </a:xfrm>
        </p:spPr>
        <p:txBody>
          <a:bodyPr/>
          <a:lstStyle/>
          <a:p>
            <a:pPr marL="0" indent="0">
              <a:buNone/>
            </a:pPr>
            <a:r>
              <a:rPr lang="en-GB" dirty="0"/>
              <a:t>GCSE ICT provides opportunities to develop candidates’ skills, particularly those in problem solving, use of IT and communication. They will also have opportunities to develop their skills in application of number, working with others and improving own learning and performance.</a:t>
            </a:r>
          </a:p>
          <a:p>
            <a:pPr marL="0" indent="0">
              <a:buNone/>
            </a:pPr>
            <a:endParaRPr lang="en-GB" dirty="0"/>
          </a:p>
          <a:p>
            <a:pPr marL="0" indent="0">
              <a:buNone/>
            </a:pPr>
            <a:r>
              <a:rPr lang="en-GB" dirty="0"/>
              <a:t>It is also of benefit to the learners to keep practising their skills in using and creating spreadsheets, databases, newsletters learnt last year at home and in their other subject areas.  </a:t>
            </a:r>
          </a:p>
          <a:p>
            <a:pPr marL="0" indent="0">
              <a:buNone/>
            </a:pPr>
            <a:r>
              <a:rPr lang="en-GB" dirty="0"/>
              <a:t>During lockdown their communication skills using ICT greatly improved!</a:t>
            </a:r>
          </a:p>
        </p:txBody>
      </p:sp>
      <p:sp>
        <p:nvSpPr>
          <p:cNvPr id="9" name="Oval 8">
            <a:extLst>
              <a:ext uri="{FF2B5EF4-FFF2-40B4-BE49-F238E27FC236}">
                <a16:creationId xmlns:a16="http://schemas.microsoft.com/office/drawing/2014/main" id="{5F4D3E2E-181D-449D-8EE3-8807BE547A3D}"/>
              </a:ext>
            </a:extLst>
          </p:cNvPr>
          <p:cNvSpPr/>
          <p:nvPr/>
        </p:nvSpPr>
        <p:spPr>
          <a:xfrm>
            <a:off x="10672377" y="230188"/>
            <a:ext cx="1362846" cy="1318569"/>
          </a:xfrm>
          <a:prstGeom prst="ellipse">
            <a:avLst/>
          </a:prstGeom>
          <a:blipFill>
            <a:blip r:embed="rId6"/>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9DF5C6B5-0E96-4F54-9841-49299D8D3F48}"/>
              </a:ext>
            </a:extLst>
          </p:cNvPr>
          <p:cNvSpPr/>
          <p:nvPr/>
        </p:nvSpPr>
        <p:spPr>
          <a:xfrm>
            <a:off x="10672376" y="1999114"/>
            <a:ext cx="1362846" cy="1318569"/>
          </a:xfrm>
          <a:prstGeom prst="ellipse">
            <a:avLst/>
          </a:prstGeom>
          <a:blipFill>
            <a:blip r:embed="rId7"/>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D0C68C23-6439-4E32-A0EC-7CE7D53B1F62}"/>
              </a:ext>
            </a:extLst>
          </p:cNvPr>
          <p:cNvSpPr/>
          <p:nvPr/>
        </p:nvSpPr>
        <p:spPr>
          <a:xfrm>
            <a:off x="10684735" y="3754481"/>
            <a:ext cx="1362846" cy="1318569"/>
          </a:xfrm>
          <a:prstGeom prst="ellipse">
            <a:avLst/>
          </a:prstGeom>
          <a:blipFill>
            <a:blip r:embed="rId8"/>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Audio 6">
            <a:hlinkClick r:id="" action="ppaction://media"/>
            <a:extLst>
              <a:ext uri="{FF2B5EF4-FFF2-40B4-BE49-F238E27FC236}">
                <a16:creationId xmlns:a16="http://schemas.microsoft.com/office/drawing/2014/main" id="{7CFF8FC0-3476-4A56-86BB-8215E5758743}"/>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1234243362"/>
      </p:ext>
    </p:extLst>
  </p:cSld>
  <p:clrMapOvr>
    <a:masterClrMapping/>
  </p:clrMapOvr>
  <mc:AlternateContent xmlns:mc="http://schemas.openxmlformats.org/markup-compatibility/2006" xmlns:p14="http://schemas.microsoft.com/office/powerpoint/2010/main">
    <mc:Choice Requires="p14">
      <p:transition spd="slow" p14:dur="2000" advTm="41852"/>
    </mc:Choice>
    <mc:Fallback xmlns="">
      <p:transition spd="slow" advTm="418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E7631DA-8261-4A49-96B1-DE85EA90ACC7}"/>
              </a:ext>
            </a:extLst>
          </p:cNvPr>
          <p:cNvSpPr/>
          <p:nvPr/>
        </p:nvSpPr>
        <p:spPr>
          <a:xfrm>
            <a:off x="10515600" y="0"/>
            <a:ext cx="1676399" cy="685521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BAB5264-CF5D-4412-86BD-57E59362F886}"/>
              </a:ext>
            </a:extLst>
          </p:cNvPr>
          <p:cNvSpPr>
            <a:spLocks noGrp="1"/>
          </p:cNvSpPr>
          <p:nvPr>
            <p:ph type="title"/>
          </p:nvPr>
        </p:nvSpPr>
        <p:spPr>
          <a:xfrm>
            <a:off x="-1" y="-599"/>
            <a:ext cx="10598495" cy="1325563"/>
          </a:xfrm>
          <a:solidFill>
            <a:srgbClr val="002060"/>
          </a:solidFill>
        </p:spPr>
        <p:txBody>
          <a:bodyPr/>
          <a:lstStyle/>
          <a:p>
            <a:pPr algn="ctr"/>
            <a:r>
              <a:rPr lang="en-GB" b="1" u="sng" dirty="0">
                <a:solidFill>
                  <a:srgbClr val="FFC000"/>
                </a:solidFill>
              </a:rPr>
              <a:t>Expectations</a:t>
            </a:r>
            <a:endParaRPr lang="en-GB" dirty="0">
              <a:solidFill>
                <a:srgbClr val="FFC000"/>
              </a:solidFill>
            </a:endParaRPr>
          </a:p>
        </p:txBody>
      </p:sp>
      <p:pic>
        <p:nvPicPr>
          <p:cNvPr id="4" name="Picture 3">
            <a:extLst>
              <a:ext uri="{FF2B5EF4-FFF2-40B4-BE49-F238E27FC236}">
                <a16:creationId xmlns:a16="http://schemas.microsoft.com/office/drawing/2014/main" id="{ECDB46FE-C895-4332-A064-1E1961B3AF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8495" y="5316796"/>
            <a:ext cx="1535326" cy="1470454"/>
          </a:xfrm>
          <a:prstGeom prst="rect">
            <a:avLst/>
          </a:prstGeom>
          <a:effectLst>
            <a:softEdge rad="50800"/>
          </a:effectLst>
        </p:spPr>
      </p:pic>
      <p:sp>
        <p:nvSpPr>
          <p:cNvPr id="8" name="Content Placeholder 7">
            <a:extLst>
              <a:ext uri="{FF2B5EF4-FFF2-40B4-BE49-F238E27FC236}">
                <a16:creationId xmlns:a16="http://schemas.microsoft.com/office/drawing/2014/main" id="{44DC0B61-3347-497D-A341-6E02B6951FA4}"/>
              </a:ext>
            </a:extLst>
          </p:cNvPr>
          <p:cNvSpPr>
            <a:spLocks noGrp="1"/>
          </p:cNvSpPr>
          <p:nvPr>
            <p:ph idx="1"/>
          </p:nvPr>
        </p:nvSpPr>
        <p:spPr>
          <a:xfrm>
            <a:off x="98598" y="1429699"/>
            <a:ext cx="10272584" cy="5282186"/>
          </a:xfrm>
        </p:spPr>
        <p:txBody>
          <a:bodyPr>
            <a:normAutofit/>
          </a:bodyPr>
          <a:lstStyle/>
          <a:p>
            <a:pPr marL="0" indent="0">
              <a:buNone/>
            </a:pPr>
            <a:r>
              <a:rPr lang="en-GB" dirty="0"/>
              <a:t>During the final year of the course it is expected that learners make every effort to attend all ICT lessons as this will aid in completion of the Unit 4 Controlled Assessment prior to Christmas.</a:t>
            </a:r>
          </a:p>
          <a:p>
            <a:pPr marL="0" indent="0">
              <a:buNone/>
            </a:pPr>
            <a:endParaRPr lang="en-GB" dirty="0"/>
          </a:p>
          <a:p>
            <a:pPr marL="0" indent="0">
              <a:buNone/>
            </a:pPr>
            <a:r>
              <a:rPr lang="en-GB" dirty="0"/>
              <a:t>In the new year Unit 3 will be the focus.</a:t>
            </a:r>
          </a:p>
          <a:p>
            <a:pPr marL="0" indent="0">
              <a:buNone/>
            </a:pPr>
            <a:endParaRPr lang="en-GB" dirty="0"/>
          </a:p>
          <a:p>
            <a:pPr marL="0" indent="0">
              <a:buNone/>
            </a:pPr>
            <a:r>
              <a:rPr lang="en-GB" dirty="0"/>
              <a:t>Learners will be expected to undertake independent revision alongside homework and classwork.</a:t>
            </a:r>
          </a:p>
          <a:p>
            <a:pPr marL="0" indent="0">
              <a:buNone/>
            </a:pPr>
            <a:r>
              <a:rPr lang="en-GB" dirty="0"/>
              <a:t>Homework will be set to aid with learning of the theory in preparation for the external written exam in June.</a:t>
            </a:r>
          </a:p>
          <a:p>
            <a:endParaRPr lang="en-GB" dirty="0"/>
          </a:p>
        </p:txBody>
      </p:sp>
      <p:sp>
        <p:nvSpPr>
          <p:cNvPr id="9" name="Oval 8">
            <a:extLst>
              <a:ext uri="{FF2B5EF4-FFF2-40B4-BE49-F238E27FC236}">
                <a16:creationId xmlns:a16="http://schemas.microsoft.com/office/drawing/2014/main" id="{5F4D3E2E-181D-449D-8EE3-8807BE547A3D}"/>
              </a:ext>
            </a:extLst>
          </p:cNvPr>
          <p:cNvSpPr/>
          <p:nvPr/>
        </p:nvSpPr>
        <p:spPr>
          <a:xfrm>
            <a:off x="10672377" y="230188"/>
            <a:ext cx="1362846" cy="1318569"/>
          </a:xfrm>
          <a:prstGeom prst="ellipse">
            <a:avLst/>
          </a:prstGeom>
          <a:blipFill>
            <a:blip r:embed="rId6"/>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9DF5C6B5-0E96-4F54-9841-49299D8D3F48}"/>
              </a:ext>
            </a:extLst>
          </p:cNvPr>
          <p:cNvSpPr/>
          <p:nvPr/>
        </p:nvSpPr>
        <p:spPr>
          <a:xfrm>
            <a:off x="10672376" y="1999114"/>
            <a:ext cx="1362846" cy="1318569"/>
          </a:xfrm>
          <a:prstGeom prst="ellipse">
            <a:avLst/>
          </a:prstGeom>
          <a:blipFill>
            <a:blip r:embed="rId7"/>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D0C68C23-6439-4E32-A0EC-7CE7D53B1F62}"/>
              </a:ext>
            </a:extLst>
          </p:cNvPr>
          <p:cNvSpPr/>
          <p:nvPr/>
        </p:nvSpPr>
        <p:spPr>
          <a:xfrm>
            <a:off x="10684735" y="3754481"/>
            <a:ext cx="1362846" cy="1318569"/>
          </a:xfrm>
          <a:prstGeom prst="ellipse">
            <a:avLst/>
          </a:prstGeom>
          <a:blipFill>
            <a:blip r:embed="rId8"/>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Audio 6">
            <a:hlinkClick r:id="" action="ppaction://media"/>
            <a:extLst>
              <a:ext uri="{FF2B5EF4-FFF2-40B4-BE49-F238E27FC236}">
                <a16:creationId xmlns:a16="http://schemas.microsoft.com/office/drawing/2014/main" id="{10B5405D-DA79-43AE-B86F-C9635F72E04F}"/>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2510285152"/>
      </p:ext>
    </p:extLst>
  </p:cSld>
  <p:clrMapOvr>
    <a:masterClrMapping/>
  </p:clrMapOvr>
  <mc:AlternateContent xmlns:mc="http://schemas.openxmlformats.org/markup-compatibility/2006" xmlns:p14="http://schemas.microsoft.com/office/powerpoint/2010/main">
    <mc:Choice Requires="p14">
      <p:transition spd="slow" p14:dur="2000" advTm="46374"/>
    </mc:Choice>
    <mc:Fallback xmlns="">
      <p:transition spd="slow" advTm="4637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E7631DA-8261-4A49-96B1-DE85EA90ACC7}"/>
              </a:ext>
            </a:extLst>
          </p:cNvPr>
          <p:cNvSpPr/>
          <p:nvPr/>
        </p:nvSpPr>
        <p:spPr>
          <a:xfrm>
            <a:off x="10515600" y="0"/>
            <a:ext cx="1676399" cy="685521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BAB5264-CF5D-4412-86BD-57E59362F886}"/>
              </a:ext>
            </a:extLst>
          </p:cNvPr>
          <p:cNvSpPr>
            <a:spLocks noGrp="1"/>
          </p:cNvSpPr>
          <p:nvPr>
            <p:ph type="title"/>
          </p:nvPr>
        </p:nvSpPr>
        <p:spPr>
          <a:xfrm>
            <a:off x="-1" y="-599"/>
            <a:ext cx="10598495" cy="1325563"/>
          </a:xfrm>
          <a:solidFill>
            <a:srgbClr val="002060"/>
          </a:solidFill>
        </p:spPr>
        <p:txBody>
          <a:bodyPr/>
          <a:lstStyle/>
          <a:p>
            <a:pPr algn="ctr"/>
            <a:r>
              <a:rPr lang="en-GB" b="1" u="sng" dirty="0">
                <a:solidFill>
                  <a:srgbClr val="FFC000"/>
                </a:solidFill>
              </a:rPr>
              <a:t>Resources and Support</a:t>
            </a:r>
            <a:endParaRPr lang="en-GB" dirty="0">
              <a:solidFill>
                <a:srgbClr val="FFC000"/>
              </a:solidFill>
            </a:endParaRPr>
          </a:p>
        </p:txBody>
      </p:sp>
      <p:pic>
        <p:nvPicPr>
          <p:cNvPr id="4" name="Picture 3">
            <a:extLst>
              <a:ext uri="{FF2B5EF4-FFF2-40B4-BE49-F238E27FC236}">
                <a16:creationId xmlns:a16="http://schemas.microsoft.com/office/drawing/2014/main" id="{ECDB46FE-C895-4332-A064-1E1961B3AF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8495" y="5316796"/>
            <a:ext cx="1535326" cy="1470454"/>
          </a:xfrm>
          <a:prstGeom prst="rect">
            <a:avLst/>
          </a:prstGeom>
          <a:effectLst>
            <a:softEdge rad="50800"/>
          </a:effectLst>
        </p:spPr>
      </p:pic>
      <p:sp>
        <p:nvSpPr>
          <p:cNvPr id="8" name="Content Placeholder 7">
            <a:extLst>
              <a:ext uri="{FF2B5EF4-FFF2-40B4-BE49-F238E27FC236}">
                <a16:creationId xmlns:a16="http://schemas.microsoft.com/office/drawing/2014/main" id="{44DC0B61-3347-497D-A341-6E02B6951FA4}"/>
              </a:ext>
            </a:extLst>
          </p:cNvPr>
          <p:cNvSpPr>
            <a:spLocks noGrp="1"/>
          </p:cNvSpPr>
          <p:nvPr>
            <p:ph idx="1"/>
          </p:nvPr>
        </p:nvSpPr>
        <p:spPr>
          <a:xfrm>
            <a:off x="144419" y="1457979"/>
            <a:ext cx="10214404" cy="5235051"/>
          </a:xfrm>
        </p:spPr>
        <p:txBody>
          <a:bodyPr>
            <a:normAutofit/>
          </a:bodyPr>
          <a:lstStyle/>
          <a:p>
            <a:pPr marL="0" indent="0">
              <a:buNone/>
            </a:pPr>
            <a:r>
              <a:rPr lang="en-GB" dirty="0"/>
              <a:t>In order to support independent learning at home, learners can use GCSE Pod which covers all the theory required for Unit 3.  This will also be used as part of assessment and homework during the year.</a:t>
            </a:r>
          </a:p>
          <a:p>
            <a:pPr marL="0" indent="0">
              <a:buNone/>
            </a:pPr>
            <a:r>
              <a:rPr lang="en-GB" dirty="0"/>
              <a:t>Past paper questions will be given to aid with learning during lessons as well as a revision check list.  Past papers along with mark schemes for the course are also available on the </a:t>
            </a:r>
            <a:r>
              <a:rPr lang="en-GB" dirty="0">
                <a:hlinkClick r:id="rId6"/>
              </a:rPr>
              <a:t>WJEC website</a:t>
            </a:r>
            <a:r>
              <a:rPr lang="en-GB" dirty="0"/>
              <a:t>.</a:t>
            </a:r>
          </a:p>
          <a:p>
            <a:pPr marL="0" indent="0">
              <a:buNone/>
            </a:pPr>
            <a:r>
              <a:rPr lang="en-GB" dirty="0"/>
              <a:t>Revision sessions will be offered to learners closer to the external exam.</a:t>
            </a:r>
          </a:p>
          <a:p>
            <a:pPr marL="0" indent="0">
              <a:buNone/>
            </a:pPr>
            <a:r>
              <a:rPr lang="en-GB" dirty="0"/>
              <a:t>Please encourage attendance to lessons and the use of GCSE Pod as part of revision.</a:t>
            </a:r>
          </a:p>
        </p:txBody>
      </p:sp>
      <p:sp>
        <p:nvSpPr>
          <p:cNvPr id="9" name="Oval 8">
            <a:extLst>
              <a:ext uri="{FF2B5EF4-FFF2-40B4-BE49-F238E27FC236}">
                <a16:creationId xmlns:a16="http://schemas.microsoft.com/office/drawing/2014/main" id="{5F4D3E2E-181D-449D-8EE3-8807BE547A3D}"/>
              </a:ext>
            </a:extLst>
          </p:cNvPr>
          <p:cNvSpPr/>
          <p:nvPr/>
        </p:nvSpPr>
        <p:spPr>
          <a:xfrm>
            <a:off x="10672377" y="230188"/>
            <a:ext cx="1362846" cy="1318569"/>
          </a:xfrm>
          <a:prstGeom prst="ellipse">
            <a:avLst/>
          </a:prstGeom>
          <a:blipFill>
            <a:blip r:embed="rId7"/>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9DF5C6B5-0E96-4F54-9841-49299D8D3F48}"/>
              </a:ext>
            </a:extLst>
          </p:cNvPr>
          <p:cNvSpPr/>
          <p:nvPr/>
        </p:nvSpPr>
        <p:spPr>
          <a:xfrm>
            <a:off x="10672376" y="1999114"/>
            <a:ext cx="1362846" cy="1318569"/>
          </a:xfrm>
          <a:prstGeom prst="ellipse">
            <a:avLst/>
          </a:prstGeom>
          <a:blipFill>
            <a:blip r:embed="rId8"/>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D0C68C23-6439-4E32-A0EC-7CE7D53B1F62}"/>
              </a:ext>
            </a:extLst>
          </p:cNvPr>
          <p:cNvSpPr/>
          <p:nvPr/>
        </p:nvSpPr>
        <p:spPr>
          <a:xfrm>
            <a:off x="10684735" y="3754481"/>
            <a:ext cx="1362846" cy="1318569"/>
          </a:xfrm>
          <a:prstGeom prst="ellipse">
            <a:avLst/>
          </a:prstGeom>
          <a:blipFill>
            <a:blip r:embed="rId9"/>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Audio 6">
            <a:hlinkClick r:id="" action="ppaction://media"/>
            <a:extLst>
              <a:ext uri="{FF2B5EF4-FFF2-40B4-BE49-F238E27FC236}">
                <a16:creationId xmlns:a16="http://schemas.microsoft.com/office/drawing/2014/main" id="{985B8412-FD74-4CAA-BCF4-519D48EA3973}"/>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2184427803"/>
      </p:ext>
    </p:extLst>
  </p:cSld>
  <p:clrMapOvr>
    <a:masterClrMapping/>
  </p:clrMapOvr>
  <mc:AlternateContent xmlns:mc="http://schemas.openxmlformats.org/markup-compatibility/2006" xmlns:p14="http://schemas.microsoft.com/office/powerpoint/2010/main">
    <mc:Choice Requires="p14">
      <p:transition spd="slow" p14:dur="2000" advTm="73295"/>
    </mc:Choice>
    <mc:Fallback xmlns="">
      <p:transition spd="slow" advTm="7329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972</TotalTime>
  <Words>449</Words>
  <Application>Microsoft Office PowerPoint</Application>
  <PresentationFormat>Widescreen</PresentationFormat>
  <Paragraphs>42</Paragraphs>
  <Slides>6</Slides>
  <Notes>6</Notes>
  <HiddenSlides>0</HiddenSlides>
  <MMClips>6</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Adamsky SF</vt:lpstr>
      <vt:lpstr>Arial</vt:lpstr>
      <vt:lpstr>Calibri</vt:lpstr>
      <vt:lpstr>Calibri Light</vt:lpstr>
      <vt:lpstr>Office Theme</vt:lpstr>
      <vt:lpstr>PowerPoint Presentation</vt:lpstr>
      <vt:lpstr>Course content and delivery </vt:lpstr>
      <vt:lpstr>Assessment</vt:lpstr>
      <vt:lpstr>Skills Development</vt:lpstr>
      <vt:lpstr>Expectations</vt:lpstr>
      <vt:lpstr>Resources and Support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10 and 11 Information Evening</dc:title>
  <dc:creator>Kirsty Irvine</dc:creator>
  <cp:lastModifiedBy>Kirsty Irvine</cp:lastModifiedBy>
  <cp:revision>19</cp:revision>
  <dcterms:created xsi:type="dcterms:W3CDTF">2021-09-23T20:46:14Z</dcterms:created>
  <dcterms:modified xsi:type="dcterms:W3CDTF">2021-10-13T09:38:17Z</dcterms:modified>
</cp:coreProperties>
</file>