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2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668C5-9CC3-4133-8A91-331017CCFF70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D47D-C8EB-42C0-8145-F1EB594A63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6324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37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993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09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06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55746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D47D-C8EB-42C0-8145-F1EB594A636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525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FE4DD-A6D2-4AE8-B9EF-60E6995F2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5F4EFE-F6E4-432D-99CF-1460470AA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985FD-7C3E-41CC-87D4-01F7F244C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66136-895C-4554-89A9-4F69E4011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17D5-88EA-4EF4-92DD-9B29F661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502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7D662-1A4B-4644-83F2-864BA1C82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11EAD-7F74-4DC2-B2B1-DEB89F061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D99-FF4A-4C75-A58A-EB47C38EE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BC8EC-8F7D-4F40-B43C-1A76FC3C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12F9A-204F-4410-8E57-27AEC77A2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97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D6F434-A854-45D9-8FEB-EA9AA14FB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960C1-F555-4484-9435-0472110894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F1CD4-2CD5-4B09-BDC7-D1E9E32AF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75ADE-9681-430B-97F5-9935ABCD1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72FA6-3C9B-43FE-B567-C3BA1A794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66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85F28-0A1A-4576-B105-A4984588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AB0F9-0282-4C7C-BF27-0998940C3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08DF3-82AE-444A-B0CC-7DE2C5EC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33B91C-246A-4AA4-937A-59F126BF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6FF29-DEDA-47B8-8FE5-C412BD06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62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F1FC5-AEB0-4785-A313-9D715220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D8913-C024-45EF-AFEA-479B8E4A1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F60B-C274-4BAF-9173-2C14C554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ED1C3-675F-47B8-8E06-C3F8F827F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6B99F-939D-483D-B777-DF00CB518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656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103D-611E-474D-8BF5-46AE5C211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8BB8-D9CD-41C0-B7B0-B67B81F340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B60AF2-9166-487D-B39E-7530F4EF8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36BA0-2930-42F8-8394-92369CFB4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27F4B-A5A1-4E63-BCEC-A2C76A434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6BF54-F12E-480F-950E-6C22472A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54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7FB7-9274-417B-B67B-5E8CEC87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CC404B-9E1B-4C0A-A79A-B7622152E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F5B69-0A13-421C-8C81-0E73EA70A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7701DC-8AB5-4380-B084-95957F045F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1DC53F-6982-4847-B73A-60FC6A186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6BAC25-FDE6-464A-AC00-DD6AAAB7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0FE414-225D-4A6F-ABE4-D1EDBC1B0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4266AE-91BE-4990-A728-C82F3602E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229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293F-80E1-4FA5-A0D1-49939F8C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C6427-51B3-4499-A3E4-4BC48503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3C24A-B3AB-4EF4-8844-8842DD863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E43E7-B85A-496D-9764-0BE1426B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979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05CF0-5A91-471A-93E9-5EBB0AC16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D517AD-09AE-4D3A-A66F-A7DE7CB0C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A6938B-D03E-4700-A9DB-C278E15E6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932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853D8-D3AE-4449-B51B-244BDD830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8D18-50B8-4451-84E5-4F362CCBF5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CE8CC7-5FD3-4D23-85D3-E953BA7B8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E867B9-AA0B-41E9-8AA2-0393AC3C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5E413B-1CD1-43E1-848D-D44E9F64C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9FC7E-1EE0-442C-88B0-1F9E24820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341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58EFE-6760-4C65-83ED-37C93B3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16B8A6-C817-44A7-943E-FC57F7BF8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79D2E-6063-4C7A-8250-6D9931934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13ED1-9D27-4F99-B141-60597764A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AB737-C0C8-4F06-9185-AD67F2F78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070D7-431E-4ABF-80D5-104F9409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69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BA04AD-3012-456D-A125-A032D4381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ADD75C-E245-47AD-B847-4659E84B1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B2ABD-39A6-4DFD-B53C-8459CA2228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AA5B8-8C02-4A30-8404-B8D2153A0EBC}" type="datetimeFigureOut">
              <a:rPr lang="en-GB" smtClean="0"/>
              <a:t>07/10/2021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8A9F9-422C-401A-ABA8-9AAFE781C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4A27E-F9C4-4CC8-80A5-50ABF7D93D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16EB-968E-4318-A309-6F62A37CE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16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5" Type="http://schemas.openxmlformats.org/officeDocument/2006/relationships/image" Target="../media/image11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7212DBE-02A3-48E9-9737-0BFBFFB70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16" y="0"/>
            <a:ext cx="4024184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11E543-3354-4B4D-9B05-71C81441A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" y="168798"/>
            <a:ext cx="2103579" cy="201469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F112866-78E3-45E5-A4C2-993249C91709}"/>
              </a:ext>
            </a:extLst>
          </p:cNvPr>
          <p:cNvSpPr/>
          <p:nvPr/>
        </p:nvSpPr>
        <p:spPr>
          <a:xfrm>
            <a:off x="2899722" y="74142"/>
            <a:ext cx="4353694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Working Together,</a:t>
            </a:r>
            <a:endParaRPr lang="en-US" sz="4000" b="1" spc="50" dirty="0">
              <a:ln w="9525" cmpd="sng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Achieving </a:t>
            </a:r>
            <a:r>
              <a:rPr lang="en-US" sz="4000" b="1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</a:t>
            </a:r>
            <a:r>
              <a:rPr lang="en-US" sz="4000" b="1" cap="none" spc="5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871FA2-E8DB-4590-B2DE-79B6FF1A97D2}"/>
              </a:ext>
            </a:extLst>
          </p:cNvPr>
          <p:cNvSpPr txBox="1"/>
          <p:nvPr/>
        </p:nvSpPr>
        <p:spPr>
          <a:xfrm>
            <a:off x="198304" y="2395240"/>
            <a:ext cx="765176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Year 10 and 11 Information Evening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21</a:t>
            </a:r>
            <a:r>
              <a:rPr lang="en-GB" sz="400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st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 October 2021</a:t>
            </a:r>
          </a:p>
          <a:p>
            <a:pPr algn="ctr"/>
            <a:endParaRPr lang="en-GB" sz="4400" b="1" dirty="0">
              <a:solidFill>
                <a:schemeClr val="accent1">
                  <a:lumMod val="50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damsky SF" pitchFamily="2" charset="0"/>
            </a:endParaRPr>
          </a:p>
          <a:p>
            <a:pPr algn="ctr"/>
            <a:r>
              <a:rPr lang="en-GB" sz="32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damsky SF" pitchFamily="2" charset="0"/>
              </a:rPr>
              <a:t>GCSE Health, Social and Child Care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6391BF3-3538-4E04-9EEF-75877D2BB5C3}"/>
              </a:ext>
            </a:extLst>
          </p:cNvPr>
          <p:cNvSpPr/>
          <p:nvPr/>
        </p:nvSpPr>
        <p:spPr>
          <a:xfrm>
            <a:off x="2899722" y="1409938"/>
            <a:ext cx="4353694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Cydweithio</a:t>
            </a:r>
            <a:r>
              <a:rPr lang="en-US" sz="3200" b="1" cap="none" spc="50" dirty="0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a </a:t>
            </a:r>
            <a:r>
              <a:rPr lang="en-US" sz="3200" b="1" cap="none" spc="50" dirty="0" err="1">
                <a:ln w="9525" cmpd="sng">
                  <a:solidFill>
                    <a:srgbClr val="FFC000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Chyflawni</a:t>
            </a:r>
            <a:endParaRPr lang="en-US" sz="3200" b="1" cap="none" spc="50" dirty="0">
              <a:ln w="9525" cmpd="sng">
                <a:solidFill>
                  <a:srgbClr val="FFC000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769A1D1-EC57-409E-8691-A82C8E1A1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7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1"/>
    </mc:Choice>
    <mc:Fallback>
      <p:transition spd="slow" advTm="4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Course content and delivery</a:t>
            </a:r>
            <a:r>
              <a:rPr lang="en-GB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ED48D4A-5F66-421F-A008-82B4E00C0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3A1911-F93B-4E76-92E1-8DDACAB7BB3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3738" t="33815" r="1285" b="14089"/>
          <a:stretch/>
        </p:blipFill>
        <p:spPr>
          <a:xfrm>
            <a:off x="98110" y="1706252"/>
            <a:ext cx="10319380" cy="4619133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B059590C-F808-4419-9047-8DE747B0F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2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14"/>
    </mc:Choice>
    <mc:Fallback>
      <p:transition spd="slow" advTm="48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Assessment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88" y="1448553"/>
            <a:ext cx="10231135" cy="5263332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E0F047-DC97-4674-9542-210D9C3035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324" t="21122" r="13750" b="15189"/>
          <a:stretch/>
        </p:blipFill>
        <p:spPr>
          <a:xfrm>
            <a:off x="140045" y="1324964"/>
            <a:ext cx="10301672" cy="543328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11E3020-D960-48DF-8B50-0D44BE8BB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37"/>
    </mc:Choice>
    <mc:Fallback>
      <p:transition spd="slow" advTm="43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Skills Development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3DA36F-CA59-4A2D-926D-6A40BC95238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036" t="14554" r="12464" b="49736"/>
          <a:stretch/>
        </p:blipFill>
        <p:spPr>
          <a:xfrm>
            <a:off x="144419" y="2212129"/>
            <a:ext cx="5486940" cy="3104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451DAB-57D9-4E1C-BD53-CE4EDD6E7C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2036" t="49851" r="12464" b="9930"/>
          <a:stretch/>
        </p:blipFill>
        <p:spPr>
          <a:xfrm>
            <a:off x="5582194" y="2212129"/>
            <a:ext cx="4871883" cy="3104666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2A7F94B1-40BD-47E7-8298-B1AEF4C5D1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4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123"/>
    </mc:Choice>
    <mc:Fallback>
      <p:transition spd="slow" advTm="52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Our Expectations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D35991-3635-4D0A-B4D1-90D2FDD43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B32BA-193A-4B47-B75F-921F88D68C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067" t="22978" r="5486" b="6529"/>
          <a:stretch/>
        </p:blipFill>
        <p:spPr>
          <a:xfrm>
            <a:off x="621836" y="1383226"/>
            <a:ext cx="9055565" cy="5404024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B4BA850-ADAC-47DB-BAD4-D7E7F0B03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28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676"/>
    </mc:Choice>
    <mc:Fallback>
      <p:transition spd="slow" advTm="72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8FE5AC2-4F5B-4251-9007-E0731863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399" y="3317683"/>
            <a:ext cx="4304907" cy="32286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7631DA-8261-4A49-96B1-DE85EA90ACC7}"/>
              </a:ext>
            </a:extLst>
          </p:cNvPr>
          <p:cNvSpPr/>
          <p:nvPr/>
        </p:nvSpPr>
        <p:spPr>
          <a:xfrm>
            <a:off x="10515600" y="0"/>
            <a:ext cx="1676399" cy="685521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AB5264-CF5D-4412-86BD-57E59362F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599"/>
            <a:ext cx="10598495" cy="1325563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u="sng" dirty="0">
                <a:solidFill>
                  <a:srgbClr val="FFC000"/>
                </a:solidFill>
              </a:rPr>
              <a:t>Resources and Support</a:t>
            </a:r>
            <a:endParaRPr lang="en-GB" dirty="0">
              <a:solidFill>
                <a:srgbClr val="FFC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DB46FE-C895-4332-A064-1E1961B3A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495" y="5316796"/>
            <a:ext cx="1535326" cy="147045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DC0B61-3347-497D-A341-6E02B6951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19" y="1457980"/>
            <a:ext cx="10214404" cy="39530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There is a wide range of both digital and physical resources to enhance your learning experience. </a:t>
            </a:r>
          </a:p>
          <a:p>
            <a:pPr marL="0" indent="0">
              <a:buNone/>
            </a:pPr>
            <a:r>
              <a:rPr lang="en-GB" sz="1800" dirty="0"/>
              <a:t>A Google Classroom with resources, links, practice exam questions and sample Coursework tasks will be available. </a:t>
            </a:r>
          </a:p>
          <a:p>
            <a:pPr marL="0" indent="0">
              <a:buNone/>
            </a:pPr>
            <a:r>
              <a:rPr lang="en-GB" sz="1800" dirty="0"/>
              <a:t>Parents/carers can support their children by talking about their own experiences of the Health, Social Care and Childcare services, and there are a wealth of documentaries and programmes that can be viewed on demand to gain more insight into the various areas of service delivery.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F4D3E2E-181D-449D-8EE3-8807BE547A3D}"/>
              </a:ext>
            </a:extLst>
          </p:cNvPr>
          <p:cNvSpPr/>
          <p:nvPr/>
        </p:nvSpPr>
        <p:spPr>
          <a:xfrm>
            <a:off x="10672377" y="230188"/>
            <a:ext cx="1362846" cy="1318569"/>
          </a:xfrm>
          <a:prstGeom prst="ellipse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5C6B5-0E96-4F54-9841-49299D8D3F48}"/>
              </a:ext>
            </a:extLst>
          </p:cNvPr>
          <p:cNvSpPr/>
          <p:nvPr/>
        </p:nvSpPr>
        <p:spPr>
          <a:xfrm>
            <a:off x="10672376" y="1999114"/>
            <a:ext cx="1362846" cy="1318569"/>
          </a:xfrm>
          <a:prstGeom prst="ellipse">
            <a:avLst/>
          </a:prstGeom>
          <a:blipFill>
            <a:blip r:embed="rId8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0C68C23-6439-4E32-A0EC-7CE7D53B1F62}"/>
              </a:ext>
            </a:extLst>
          </p:cNvPr>
          <p:cNvSpPr/>
          <p:nvPr/>
        </p:nvSpPr>
        <p:spPr>
          <a:xfrm>
            <a:off x="10684735" y="3754481"/>
            <a:ext cx="1362846" cy="1318569"/>
          </a:xfrm>
          <a:prstGeom prst="ellipse">
            <a:avLst/>
          </a:prstGeom>
          <a:blipFill>
            <a:blip r:embed="rId9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7D81CC-5F80-4D34-89F4-BCFB9C57BA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268" t="16770" r="8952" b="21259"/>
          <a:stretch/>
        </p:blipFill>
        <p:spPr>
          <a:xfrm>
            <a:off x="1640264" y="3427605"/>
            <a:ext cx="4251489" cy="17689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059514-81A1-4C54-B0DD-568B2FD7AAB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242" t="27629" r="3970" b="9829"/>
          <a:stretch/>
        </p:blipFill>
        <p:spPr>
          <a:xfrm>
            <a:off x="273377" y="4553146"/>
            <a:ext cx="4347707" cy="163083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349685D-BBF5-48C2-A513-A032BE46B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2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57"/>
    </mc:Choice>
    <mc:Fallback>
      <p:transition spd="slow" advTm="28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7535</TotalTime>
  <Words>128</Words>
  <Application>Microsoft Office PowerPoint</Application>
  <PresentationFormat>Widescreen</PresentationFormat>
  <Paragraphs>22</Paragraphs>
  <Slides>6</Slides>
  <Notes>6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Adamsky SF</vt:lpstr>
      <vt:lpstr>Arial</vt:lpstr>
      <vt:lpstr>Calibri</vt:lpstr>
      <vt:lpstr>Calibri Light</vt:lpstr>
      <vt:lpstr>Office Theme</vt:lpstr>
      <vt:lpstr>PowerPoint Presentation</vt:lpstr>
      <vt:lpstr>Course content and delivery </vt:lpstr>
      <vt:lpstr>Assessment</vt:lpstr>
      <vt:lpstr>Skills Development</vt:lpstr>
      <vt:lpstr>Our Expectations</vt:lpstr>
      <vt:lpstr>Resources and Support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10 and 11 Information Evening</dc:title>
  <dc:creator>Kirsty Irvine</dc:creator>
  <cp:lastModifiedBy>Ruth Bullions</cp:lastModifiedBy>
  <cp:revision>14</cp:revision>
  <dcterms:created xsi:type="dcterms:W3CDTF">2021-09-23T20:46:14Z</dcterms:created>
  <dcterms:modified xsi:type="dcterms:W3CDTF">2021-10-12T13:50:52Z</dcterms:modified>
</cp:coreProperties>
</file>